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1" r:id="rId2"/>
  </p:sldMasterIdLst>
  <p:notesMasterIdLst>
    <p:notesMasterId r:id="rId22"/>
  </p:notesMasterIdLst>
  <p:sldIdLst>
    <p:sldId id="256" r:id="rId3"/>
    <p:sldId id="266" r:id="rId4"/>
    <p:sldId id="257" r:id="rId5"/>
    <p:sldId id="392" r:id="rId6"/>
    <p:sldId id="393" r:id="rId7"/>
    <p:sldId id="394" r:id="rId8"/>
    <p:sldId id="265" r:id="rId9"/>
    <p:sldId id="395" r:id="rId10"/>
    <p:sldId id="396" r:id="rId11"/>
    <p:sldId id="397" r:id="rId12"/>
    <p:sldId id="398" r:id="rId13"/>
    <p:sldId id="399" r:id="rId14"/>
    <p:sldId id="404" r:id="rId15"/>
    <p:sldId id="401" r:id="rId16"/>
    <p:sldId id="402" r:id="rId17"/>
    <p:sldId id="405" r:id="rId18"/>
    <p:sldId id="270" r:id="rId19"/>
    <p:sldId id="406" r:id="rId20"/>
    <p:sldId id="403" r:id="rId21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ana Hancock" initials="MH" lastIdx="1" clrIdx="0">
    <p:extLst>
      <p:ext uri="{19B8F6BF-5375-455C-9EA6-DF929625EA0E}">
        <p15:presenceInfo xmlns:p15="http://schemas.microsoft.com/office/powerpoint/2012/main" userId="Mariana Hancock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DFED"/>
    <a:srgbClr val="43AEC0"/>
    <a:srgbClr val="EA4F4F"/>
    <a:srgbClr val="E42622"/>
    <a:srgbClr val="E7BD36"/>
    <a:srgbClr val="309F91"/>
    <a:srgbClr val="1D1D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1470" y="6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DA924C-570F-438C-B224-1E9E41B8C270}" type="datetimeFigureOut">
              <a:rPr lang="pt-PT" smtClean="0"/>
              <a:t>04/04/2019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895DB3-58DB-40DE-A1C6-5DABE77D9AE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065057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52237" indent="-289322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57288" indent="-23145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20203" indent="-23145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83118" indent="-23145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46033" indent="-23145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08948" indent="-23145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71863" indent="-23145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34778" indent="-23145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D424857-7A99-4DC7-8E98-CCB6268D2C7A}" type="slidenum">
              <a:rPr lang="de-AT" altLang="de-DE" sz="1200"/>
              <a:pPr eaLnBrk="1" hangingPunct="1"/>
              <a:t>16</a:t>
            </a:fld>
            <a:endParaRPr lang="de-AT" altLang="de-DE" sz="120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44538"/>
            <a:ext cx="4973637" cy="3730625"/>
          </a:xfrm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1865496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52237" indent="-289322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57288" indent="-23145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20203" indent="-23145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83118" indent="-23145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46033" indent="-23145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08948" indent="-23145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71863" indent="-23145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34778" indent="-23145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D424857-7A99-4DC7-8E98-CCB6268D2C7A}" type="slidenum">
              <a:rPr lang="de-AT" altLang="de-DE" sz="1200"/>
              <a:pPr eaLnBrk="1" hangingPunct="1"/>
              <a:t>17</a:t>
            </a:fld>
            <a:endParaRPr lang="de-AT" altLang="de-DE" sz="120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44538"/>
            <a:ext cx="4973637" cy="3730625"/>
          </a:xfrm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1256963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52237" indent="-289322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57288" indent="-23145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20203" indent="-23145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83118" indent="-23145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46033" indent="-23145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08948" indent="-23145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71863" indent="-23145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34778" indent="-23145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D424857-7A99-4DC7-8E98-CCB6268D2C7A}" type="slidenum">
              <a:rPr lang="de-AT" altLang="de-DE" sz="1200"/>
              <a:pPr eaLnBrk="1" hangingPunct="1"/>
              <a:t>18</a:t>
            </a:fld>
            <a:endParaRPr lang="de-AT" altLang="de-DE" sz="120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44538"/>
            <a:ext cx="4973637" cy="3730625"/>
          </a:xfrm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248705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o de título">
    <p:bg>
      <p:bgPr>
        <a:solidFill>
          <a:srgbClr val="309F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98482DDD-145D-4C18-B590-EB82C9E049E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063" y="5628094"/>
            <a:ext cx="9144000" cy="1242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834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257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515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773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03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288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546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803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06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dirty="0" err="1"/>
              <a:t>Click</a:t>
            </a:r>
            <a:r>
              <a:rPr lang="pt-PT" dirty="0"/>
              <a:t> to </a:t>
            </a:r>
            <a:r>
              <a:rPr lang="pt-PT" dirty="0" err="1"/>
              <a:t>edit</a:t>
            </a:r>
            <a:r>
              <a:rPr lang="pt-PT" dirty="0"/>
              <a:t> </a:t>
            </a:r>
            <a:r>
              <a:rPr lang="pt-PT" dirty="0" err="1"/>
              <a:t>Master</a:t>
            </a:r>
            <a:r>
              <a:rPr lang="pt-PT" dirty="0"/>
              <a:t> </a:t>
            </a:r>
            <a:r>
              <a:rPr lang="pt-PT" dirty="0" err="1"/>
              <a:t>subtitle</a:t>
            </a:r>
            <a:r>
              <a:rPr lang="pt-PT" dirty="0"/>
              <a:t> </a:t>
            </a:r>
            <a:r>
              <a:rPr lang="pt-PT" dirty="0" err="1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68904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257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515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773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03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288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546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803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06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dirty="0" err="1"/>
              <a:t>Click</a:t>
            </a:r>
            <a:r>
              <a:rPr lang="pt-PT" dirty="0"/>
              <a:t> to </a:t>
            </a:r>
            <a:r>
              <a:rPr lang="pt-PT" dirty="0" err="1"/>
              <a:t>edit</a:t>
            </a:r>
            <a:r>
              <a:rPr lang="pt-PT" dirty="0"/>
              <a:t> </a:t>
            </a:r>
            <a:r>
              <a:rPr lang="pt-PT" dirty="0" err="1"/>
              <a:t>Master</a:t>
            </a:r>
            <a:r>
              <a:rPr lang="pt-PT" dirty="0"/>
              <a:t> </a:t>
            </a:r>
            <a:r>
              <a:rPr lang="pt-PT" dirty="0" err="1"/>
              <a:t>subtitle</a:t>
            </a:r>
            <a:r>
              <a:rPr lang="pt-PT" dirty="0"/>
              <a:t> </a:t>
            </a:r>
            <a:r>
              <a:rPr lang="pt-PT" dirty="0" err="1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62857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ACM_PP-45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2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257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515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773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03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288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546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803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06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6858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ACM_PP-45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2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22153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PT" dirty="0" err="1"/>
              <a:t>Click</a:t>
            </a:r>
            <a:r>
              <a:rPr lang="pt-PT" dirty="0"/>
              <a:t> to </a:t>
            </a:r>
            <a:r>
              <a:rPr lang="pt-PT" dirty="0" err="1"/>
              <a:t>edit</a:t>
            </a:r>
            <a:r>
              <a:rPr lang="pt-PT" dirty="0"/>
              <a:t> </a:t>
            </a:r>
            <a:r>
              <a:rPr lang="pt-PT" dirty="0" err="1"/>
              <a:t>Master</a:t>
            </a:r>
            <a:r>
              <a:rPr lang="pt-PT" dirty="0"/>
              <a:t> </a:t>
            </a:r>
            <a:r>
              <a:rPr lang="pt-PT" dirty="0" err="1"/>
              <a:t>title</a:t>
            </a:r>
            <a:r>
              <a:rPr lang="pt-PT" dirty="0"/>
              <a:t> </a:t>
            </a:r>
            <a:r>
              <a:rPr lang="pt-PT" dirty="0" err="1"/>
              <a:t>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914516"/>
            <a:ext cx="8229600" cy="32116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PT" dirty="0" err="1"/>
              <a:t>Click</a:t>
            </a:r>
            <a:r>
              <a:rPr lang="pt-PT" dirty="0"/>
              <a:t> to </a:t>
            </a:r>
            <a:r>
              <a:rPr lang="pt-PT" dirty="0" err="1"/>
              <a:t>edit</a:t>
            </a:r>
            <a:r>
              <a:rPr lang="pt-PT" dirty="0"/>
              <a:t> </a:t>
            </a:r>
            <a:r>
              <a:rPr lang="pt-PT" dirty="0" err="1"/>
              <a:t>Master</a:t>
            </a:r>
            <a:r>
              <a:rPr lang="pt-PT" dirty="0"/>
              <a:t> </a:t>
            </a:r>
            <a:r>
              <a:rPr lang="pt-PT" dirty="0" err="1"/>
              <a:t>text</a:t>
            </a:r>
            <a:r>
              <a:rPr lang="pt-PT" dirty="0"/>
              <a:t> </a:t>
            </a:r>
            <a:r>
              <a:rPr lang="pt-PT" dirty="0" err="1"/>
              <a:t>styles</a:t>
            </a:r>
            <a:endParaRPr lang="pt-PT" dirty="0"/>
          </a:p>
          <a:p>
            <a:pPr lvl="1"/>
            <a:r>
              <a:rPr lang="pt-PT" dirty="0" err="1"/>
              <a:t>Second</a:t>
            </a:r>
            <a:r>
              <a:rPr lang="pt-PT" dirty="0"/>
              <a:t> </a:t>
            </a:r>
            <a:r>
              <a:rPr lang="pt-PT" dirty="0" err="1"/>
              <a:t>level</a:t>
            </a:r>
            <a:endParaRPr lang="pt-PT" dirty="0"/>
          </a:p>
          <a:p>
            <a:pPr lvl="2"/>
            <a:r>
              <a:rPr lang="pt-PT" dirty="0" err="1"/>
              <a:t>Third</a:t>
            </a:r>
            <a:r>
              <a:rPr lang="pt-PT" dirty="0"/>
              <a:t> </a:t>
            </a:r>
            <a:r>
              <a:rPr lang="pt-PT" dirty="0" err="1"/>
              <a:t>level</a:t>
            </a:r>
            <a:endParaRPr lang="pt-PT" dirty="0"/>
          </a:p>
          <a:p>
            <a:pPr lvl="3"/>
            <a:r>
              <a:rPr lang="pt-PT" dirty="0" err="1"/>
              <a:t>Fourth</a:t>
            </a:r>
            <a:r>
              <a:rPr lang="pt-PT" dirty="0"/>
              <a:t> </a:t>
            </a:r>
            <a:r>
              <a:rPr lang="pt-PT" dirty="0" err="1"/>
              <a:t>level</a:t>
            </a:r>
            <a:endParaRPr lang="pt-PT" dirty="0"/>
          </a:p>
          <a:p>
            <a:pPr lvl="4"/>
            <a:r>
              <a:rPr lang="pt-PT" dirty="0" err="1"/>
              <a:t>Fifth</a:t>
            </a:r>
            <a:r>
              <a:rPr lang="pt-PT" dirty="0"/>
              <a:t> </a:t>
            </a:r>
            <a:r>
              <a:rPr lang="pt-PT" dirty="0" err="1"/>
              <a:t>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23243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ACM_PP-45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2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2886083"/>
            <a:ext cx="4038600" cy="3240083"/>
          </a:xfrm>
          <a:prstGeom prst="rect">
            <a:avLst/>
          </a:prstGeom>
        </p:spPr>
        <p:txBody>
          <a:bodyPr/>
          <a:lstStyle>
            <a:lvl1pPr>
              <a:defRPr sz="2567"/>
            </a:lvl1pPr>
            <a:lvl2pPr>
              <a:defRPr sz="2139"/>
            </a:lvl2pPr>
            <a:lvl3pPr>
              <a:defRPr sz="1882"/>
            </a:lvl3pPr>
            <a:lvl4pPr>
              <a:defRPr sz="1711"/>
            </a:lvl4pPr>
            <a:lvl5pPr>
              <a:defRPr sz="1711"/>
            </a:lvl5pPr>
            <a:lvl6pPr>
              <a:defRPr sz="1711"/>
            </a:lvl6pPr>
            <a:lvl7pPr>
              <a:defRPr sz="1711"/>
            </a:lvl7pPr>
            <a:lvl8pPr>
              <a:defRPr sz="1711"/>
            </a:lvl8pPr>
            <a:lvl9pPr>
              <a:defRPr sz="1711"/>
            </a:lvl9pPr>
          </a:lstStyle>
          <a:p>
            <a:pPr lvl="0"/>
            <a:r>
              <a:rPr lang="pt-PT" dirty="0" err="1"/>
              <a:t>Click</a:t>
            </a:r>
            <a:r>
              <a:rPr lang="pt-PT" dirty="0"/>
              <a:t> to </a:t>
            </a:r>
            <a:r>
              <a:rPr lang="pt-PT" dirty="0" err="1"/>
              <a:t>edit</a:t>
            </a:r>
            <a:r>
              <a:rPr lang="pt-PT" dirty="0"/>
              <a:t> </a:t>
            </a:r>
            <a:r>
              <a:rPr lang="pt-PT" dirty="0" err="1"/>
              <a:t>Master</a:t>
            </a:r>
            <a:r>
              <a:rPr lang="pt-PT" dirty="0"/>
              <a:t> </a:t>
            </a:r>
            <a:r>
              <a:rPr lang="pt-PT" dirty="0" err="1"/>
              <a:t>text</a:t>
            </a:r>
            <a:r>
              <a:rPr lang="pt-PT" dirty="0"/>
              <a:t> </a:t>
            </a:r>
            <a:r>
              <a:rPr lang="pt-PT" dirty="0" err="1"/>
              <a:t>styles</a:t>
            </a:r>
            <a:endParaRPr lang="pt-PT" dirty="0"/>
          </a:p>
          <a:p>
            <a:pPr lvl="1"/>
            <a:r>
              <a:rPr lang="pt-PT" dirty="0" err="1"/>
              <a:t>Second</a:t>
            </a:r>
            <a:r>
              <a:rPr lang="pt-PT" dirty="0"/>
              <a:t> </a:t>
            </a:r>
            <a:r>
              <a:rPr lang="pt-PT" dirty="0" err="1"/>
              <a:t>level</a:t>
            </a:r>
            <a:endParaRPr lang="pt-PT" dirty="0"/>
          </a:p>
          <a:p>
            <a:pPr lvl="2"/>
            <a:r>
              <a:rPr lang="pt-PT" dirty="0" err="1"/>
              <a:t>Third</a:t>
            </a:r>
            <a:r>
              <a:rPr lang="pt-PT" dirty="0"/>
              <a:t> </a:t>
            </a:r>
            <a:r>
              <a:rPr lang="pt-PT" dirty="0" err="1"/>
              <a:t>level</a:t>
            </a:r>
            <a:endParaRPr lang="pt-PT" dirty="0"/>
          </a:p>
          <a:p>
            <a:pPr lvl="3"/>
            <a:r>
              <a:rPr lang="pt-PT" dirty="0" err="1"/>
              <a:t>Fourth</a:t>
            </a:r>
            <a:r>
              <a:rPr lang="pt-PT" dirty="0"/>
              <a:t> </a:t>
            </a:r>
            <a:r>
              <a:rPr lang="pt-PT" dirty="0" err="1"/>
              <a:t>level</a:t>
            </a:r>
            <a:endParaRPr lang="pt-PT" dirty="0"/>
          </a:p>
          <a:p>
            <a:pPr lvl="4"/>
            <a:r>
              <a:rPr lang="pt-PT" dirty="0" err="1"/>
              <a:t>Fifth</a:t>
            </a:r>
            <a:r>
              <a:rPr lang="pt-PT" dirty="0"/>
              <a:t> </a:t>
            </a:r>
            <a:r>
              <a:rPr lang="pt-PT" dirty="0" err="1"/>
              <a:t>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886083"/>
            <a:ext cx="4038600" cy="3240083"/>
          </a:xfrm>
          <a:prstGeom prst="rect">
            <a:avLst/>
          </a:prstGeom>
        </p:spPr>
        <p:txBody>
          <a:bodyPr/>
          <a:lstStyle>
            <a:lvl1pPr>
              <a:defRPr sz="2567"/>
            </a:lvl1pPr>
            <a:lvl2pPr>
              <a:defRPr sz="2139"/>
            </a:lvl2pPr>
            <a:lvl3pPr>
              <a:defRPr sz="1882"/>
            </a:lvl3pPr>
            <a:lvl4pPr>
              <a:defRPr sz="1711"/>
            </a:lvl4pPr>
            <a:lvl5pPr>
              <a:defRPr sz="1711"/>
            </a:lvl5pPr>
            <a:lvl6pPr>
              <a:defRPr sz="1711"/>
            </a:lvl6pPr>
            <a:lvl7pPr>
              <a:defRPr sz="1711"/>
            </a:lvl7pPr>
            <a:lvl8pPr>
              <a:defRPr sz="1711"/>
            </a:lvl8pPr>
            <a:lvl9pPr>
              <a:defRPr sz="1711"/>
            </a:lvl9pPr>
          </a:lstStyle>
          <a:p>
            <a:pPr lvl="0"/>
            <a:r>
              <a:rPr lang="pt-PT" dirty="0" err="1"/>
              <a:t>Click</a:t>
            </a:r>
            <a:r>
              <a:rPr lang="pt-PT" dirty="0"/>
              <a:t> to </a:t>
            </a:r>
            <a:r>
              <a:rPr lang="pt-PT" dirty="0" err="1"/>
              <a:t>edit</a:t>
            </a:r>
            <a:r>
              <a:rPr lang="pt-PT" dirty="0"/>
              <a:t> </a:t>
            </a:r>
            <a:r>
              <a:rPr lang="pt-PT" dirty="0" err="1"/>
              <a:t>Master</a:t>
            </a:r>
            <a:r>
              <a:rPr lang="pt-PT" dirty="0"/>
              <a:t> </a:t>
            </a:r>
            <a:r>
              <a:rPr lang="pt-PT" dirty="0" err="1"/>
              <a:t>text</a:t>
            </a:r>
            <a:r>
              <a:rPr lang="pt-PT" dirty="0"/>
              <a:t> </a:t>
            </a:r>
            <a:r>
              <a:rPr lang="pt-PT" dirty="0" err="1"/>
              <a:t>styles</a:t>
            </a:r>
            <a:endParaRPr lang="pt-PT" dirty="0"/>
          </a:p>
          <a:p>
            <a:pPr lvl="1"/>
            <a:r>
              <a:rPr lang="pt-PT" dirty="0" err="1"/>
              <a:t>Second</a:t>
            </a:r>
            <a:r>
              <a:rPr lang="pt-PT" dirty="0"/>
              <a:t> </a:t>
            </a:r>
            <a:r>
              <a:rPr lang="pt-PT" dirty="0" err="1"/>
              <a:t>level</a:t>
            </a:r>
            <a:endParaRPr lang="pt-PT" dirty="0"/>
          </a:p>
          <a:p>
            <a:pPr lvl="2"/>
            <a:r>
              <a:rPr lang="pt-PT" dirty="0" err="1"/>
              <a:t>Third</a:t>
            </a:r>
            <a:r>
              <a:rPr lang="pt-PT" dirty="0"/>
              <a:t> </a:t>
            </a:r>
            <a:r>
              <a:rPr lang="pt-PT" dirty="0" err="1"/>
              <a:t>level</a:t>
            </a:r>
            <a:endParaRPr lang="pt-PT" dirty="0"/>
          </a:p>
          <a:p>
            <a:pPr lvl="3"/>
            <a:r>
              <a:rPr lang="pt-PT" dirty="0" err="1"/>
              <a:t>Fourth</a:t>
            </a:r>
            <a:r>
              <a:rPr lang="pt-PT" dirty="0"/>
              <a:t> </a:t>
            </a:r>
            <a:r>
              <a:rPr lang="pt-PT" dirty="0" err="1"/>
              <a:t>level</a:t>
            </a:r>
            <a:endParaRPr lang="pt-PT" dirty="0"/>
          </a:p>
          <a:p>
            <a:pPr lvl="4"/>
            <a:r>
              <a:rPr lang="pt-PT" dirty="0" err="1"/>
              <a:t>Fifth</a:t>
            </a:r>
            <a:r>
              <a:rPr lang="pt-PT" dirty="0"/>
              <a:t> </a:t>
            </a:r>
            <a:r>
              <a:rPr lang="pt-PT" dirty="0" err="1"/>
              <a:t>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1422153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PT" dirty="0" err="1"/>
              <a:t>Click</a:t>
            </a:r>
            <a:r>
              <a:rPr lang="pt-PT" dirty="0"/>
              <a:t> to </a:t>
            </a:r>
            <a:r>
              <a:rPr lang="pt-PT" dirty="0" err="1"/>
              <a:t>edit</a:t>
            </a:r>
            <a:r>
              <a:rPr lang="pt-PT" dirty="0"/>
              <a:t> </a:t>
            </a:r>
            <a:r>
              <a:rPr lang="pt-PT" dirty="0" err="1"/>
              <a:t>Master</a:t>
            </a:r>
            <a:r>
              <a:rPr lang="pt-PT" dirty="0"/>
              <a:t> </a:t>
            </a:r>
            <a:r>
              <a:rPr lang="pt-PT" dirty="0" err="1"/>
              <a:t>title</a:t>
            </a:r>
            <a:r>
              <a:rPr lang="pt-PT" dirty="0"/>
              <a:t> </a:t>
            </a:r>
            <a:r>
              <a:rPr lang="pt-PT" dirty="0" err="1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46559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abeçalho da Secção">
    <p:bg>
      <p:bgPr>
        <a:solidFill>
          <a:srgbClr val="309F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375" y="2610887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pt-PT" dirty="0"/>
              <a:t>Clique para editar o estilo</a:t>
            </a:r>
            <a:endParaRPr lang="en-US" dirty="0"/>
          </a:p>
        </p:txBody>
      </p:sp>
      <p:pic>
        <p:nvPicPr>
          <p:cNvPr id="7" name="Imagem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8874" y="-285291"/>
            <a:ext cx="4340087" cy="3068248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4577" y="-904710"/>
            <a:ext cx="6186928" cy="3962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673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pt-PT" dirty="0"/>
              <a:t>Clique para editar os estilos</a:t>
            </a:r>
          </a:p>
          <a:p>
            <a:pPr lvl="1"/>
            <a:r>
              <a:rPr lang="pt-PT" dirty="0"/>
              <a:t>Segundo nível</a:t>
            </a:r>
          </a:p>
          <a:p>
            <a:pPr lvl="2"/>
            <a:r>
              <a:rPr lang="pt-PT" dirty="0"/>
              <a:t>Terceiro nível</a:t>
            </a:r>
          </a:p>
          <a:p>
            <a:pPr lvl="3"/>
            <a:r>
              <a:rPr lang="pt-PT" dirty="0"/>
              <a:t>Quarto nível</a:t>
            </a:r>
          </a:p>
          <a:p>
            <a:pPr lvl="4"/>
            <a:r>
              <a:rPr lang="pt-PT" dirty="0"/>
              <a:t>Quinto nível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6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pt-PT" dirty="0"/>
              <a:t>Clique para editar os estilos</a:t>
            </a:r>
          </a:p>
          <a:p>
            <a:pPr lvl="1"/>
            <a:r>
              <a:rPr lang="pt-PT" dirty="0"/>
              <a:t>Segundo nível</a:t>
            </a:r>
          </a:p>
          <a:p>
            <a:pPr lvl="2"/>
            <a:r>
              <a:rPr lang="pt-PT" dirty="0"/>
              <a:t>Terceiro nível</a:t>
            </a:r>
          </a:p>
          <a:p>
            <a:pPr lvl="3"/>
            <a:r>
              <a:rPr lang="pt-PT" dirty="0"/>
              <a:t>Quarto nível</a:t>
            </a:r>
          </a:p>
          <a:p>
            <a:pPr lvl="4"/>
            <a:r>
              <a:rPr lang="pt-PT" dirty="0"/>
              <a:t>Quinto nível</a:t>
            </a:r>
            <a:endParaRPr lang="en-US" dirty="0"/>
          </a:p>
        </p:txBody>
      </p:sp>
      <p:pic>
        <p:nvPicPr>
          <p:cNvPr id="7" name="Imagem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8819" y="3220278"/>
            <a:ext cx="2777288" cy="3928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272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pt-PT" dirty="0"/>
              <a:t>Clique para editar os estilos</a:t>
            </a:r>
          </a:p>
          <a:p>
            <a:pPr lvl="1"/>
            <a:r>
              <a:rPr lang="pt-PT" dirty="0"/>
              <a:t>Segundo nível</a:t>
            </a:r>
          </a:p>
          <a:p>
            <a:pPr lvl="2"/>
            <a:r>
              <a:rPr lang="pt-PT" dirty="0"/>
              <a:t>Terceiro nível</a:t>
            </a:r>
          </a:p>
          <a:p>
            <a:pPr lvl="3"/>
            <a:r>
              <a:rPr lang="pt-PT" dirty="0"/>
              <a:t>Quarto nível</a:t>
            </a:r>
          </a:p>
          <a:p>
            <a:pPr lvl="4"/>
            <a:r>
              <a:rPr lang="pt-PT" dirty="0"/>
              <a:t>Quinto nível</a:t>
            </a:r>
            <a:endParaRPr lang="en-US" dirty="0"/>
          </a:p>
        </p:txBody>
      </p:sp>
      <p:pic>
        <p:nvPicPr>
          <p:cNvPr id="5" name="Imagem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6222" y="4799596"/>
            <a:ext cx="3164709" cy="2237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487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abeçalho da Secção">
    <p:bg>
      <p:bgPr>
        <a:solidFill>
          <a:srgbClr val="E7BD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896" y="2678297"/>
            <a:ext cx="7886700" cy="2852737"/>
          </a:xfrm>
        </p:spPr>
        <p:txBody>
          <a:bodyPr anchor="b"/>
          <a:lstStyle>
            <a:lvl1pPr>
              <a:defRPr sz="6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pt-PT" dirty="0"/>
              <a:t>Clique para editar o estilo</a:t>
            </a:r>
            <a:endParaRPr lang="en-US" dirty="0"/>
          </a:p>
        </p:txBody>
      </p:sp>
      <p:pic>
        <p:nvPicPr>
          <p:cNvPr id="4" name="Imagem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4577" y="-904710"/>
            <a:ext cx="6186928" cy="3962072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7126" y="-278295"/>
            <a:ext cx="4176874" cy="2952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934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abeçalho da Secção">
    <p:bg>
      <p:bgPr>
        <a:solidFill>
          <a:srgbClr val="E7BD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3401" y="2650644"/>
            <a:ext cx="7886700" cy="2852737"/>
          </a:xfrm>
        </p:spPr>
        <p:txBody>
          <a:bodyPr anchor="b"/>
          <a:lstStyle>
            <a:lvl1pPr>
              <a:defRPr sz="60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pt-PT"/>
              <a:t>Clique para editar o estilo</a:t>
            </a:r>
            <a:endParaRPr lang="en-US" dirty="0"/>
          </a:p>
        </p:txBody>
      </p:sp>
      <p:pic>
        <p:nvPicPr>
          <p:cNvPr id="3" name="Imagem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2238" y="-643100"/>
            <a:ext cx="5345750" cy="3779207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4577" y="-904710"/>
            <a:ext cx="6186928" cy="3962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283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abeçalho da Secção">
    <p:bg>
      <p:bgPr>
        <a:solidFill>
          <a:srgbClr val="309F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2822921"/>
            <a:ext cx="78867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pt-PT" dirty="0"/>
              <a:t>Clique para editar o estilo</a:t>
            </a:r>
            <a:endParaRPr lang="en-US" dirty="0"/>
          </a:p>
        </p:txBody>
      </p:sp>
      <p:pic>
        <p:nvPicPr>
          <p:cNvPr id="8" name="Imagem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4577" y="-904710"/>
            <a:ext cx="6186928" cy="3962072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7126" y="-278295"/>
            <a:ext cx="4176874" cy="2952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120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eçalho da Secção">
    <p:bg>
      <p:bgPr>
        <a:solidFill>
          <a:srgbClr val="309F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375" y="2610887"/>
            <a:ext cx="7886700" cy="2852737"/>
          </a:xfrm>
        </p:spPr>
        <p:txBody>
          <a:bodyPr anchor="b"/>
          <a:lstStyle>
            <a:lvl1pPr>
              <a:defRPr sz="60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pt-PT" dirty="0"/>
              <a:t>Clique para editar o estilo</a:t>
            </a:r>
            <a:endParaRPr lang="en-US" dirty="0"/>
          </a:p>
        </p:txBody>
      </p:sp>
      <p:pic>
        <p:nvPicPr>
          <p:cNvPr id="7" name="Imagem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8874" y="-285291"/>
            <a:ext cx="4340087" cy="3068248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4577" y="-904710"/>
            <a:ext cx="6186928" cy="3962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061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8FFF5-5B6A-4A28-BE4E-AFC8836EFCBC}" type="datetimeFigureOut">
              <a:rPr lang="pt-PT" smtClean="0"/>
              <a:t>04/04/2019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236DF-6198-42E3-871D-80D97C7C63C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26812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7.jpe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18FFF5-5B6A-4A28-BE4E-AFC8836EFCBC}" type="datetimeFigureOut">
              <a:rPr lang="pt-PT" smtClean="0"/>
              <a:t>04/04/2019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9236DF-6198-42E3-871D-80D97C7C63C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75221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7" r:id="rId3"/>
    <p:sldLayoutId id="2147483676" r:id="rId4"/>
    <p:sldLayoutId id="2147483673" r:id="rId5"/>
    <p:sldLayoutId id="2147483672" r:id="rId6"/>
    <p:sldLayoutId id="2147483674" r:id="rId7"/>
    <p:sldLayoutId id="2147483663" r:id="rId8"/>
    <p:sldLayoutId id="2147483664" r:id="rId9"/>
    <p:sldLayoutId id="2147483679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m 2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79"/>
            <a:ext cx="9144000" cy="6852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3772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</p:sldLayoutIdLst>
  <p:txStyles>
    <p:titleStyle>
      <a:lvl1pPr algn="ctr" defTabSz="425088" rtl="0" eaLnBrk="0" fontAlgn="base" hangingPunct="0">
        <a:spcBef>
          <a:spcPct val="0"/>
        </a:spcBef>
        <a:spcAft>
          <a:spcPct val="0"/>
        </a:spcAft>
        <a:defRPr sz="4021" kern="1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ctr" defTabSz="425088" rtl="0" eaLnBrk="0" fontAlgn="base" hangingPunct="0">
        <a:spcBef>
          <a:spcPct val="0"/>
        </a:spcBef>
        <a:spcAft>
          <a:spcPct val="0"/>
        </a:spcAft>
        <a:defRPr sz="4021">
          <a:solidFill>
            <a:schemeClr val="tx1"/>
          </a:solidFill>
          <a:latin typeface="Calibri" pitchFamily="34" charset="0"/>
          <a:ea typeface="MS PGothic" pitchFamily="34" charset="-128"/>
        </a:defRPr>
      </a:lvl2pPr>
      <a:lvl3pPr algn="ctr" defTabSz="425088" rtl="0" eaLnBrk="0" fontAlgn="base" hangingPunct="0">
        <a:spcBef>
          <a:spcPct val="0"/>
        </a:spcBef>
        <a:spcAft>
          <a:spcPct val="0"/>
        </a:spcAft>
        <a:defRPr sz="4021">
          <a:solidFill>
            <a:schemeClr val="tx1"/>
          </a:solidFill>
          <a:latin typeface="Calibri" pitchFamily="34" charset="0"/>
          <a:ea typeface="MS PGothic" pitchFamily="34" charset="-128"/>
        </a:defRPr>
      </a:lvl3pPr>
      <a:lvl4pPr algn="ctr" defTabSz="425088" rtl="0" eaLnBrk="0" fontAlgn="base" hangingPunct="0">
        <a:spcBef>
          <a:spcPct val="0"/>
        </a:spcBef>
        <a:spcAft>
          <a:spcPct val="0"/>
        </a:spcAft>
        <a:defRPr sz="4021">
          <a:solidFill>
            <a:schemeClr val="tx1"/>
          </a:solidFill>
          <a:latin typeface="Calibri" pitchFamily="34" charset="0"/>
          <a:ea typeface="MS PGothic" pitchFamily="34" charset="-128"/>
        </a:defRPr>
      </a:lvl4pPr>
      <a:lvl5pPr algn="ctr" defTabSz="425088" rtl="0" eaLnBrk="0" fontAlgn="base" hangingPunct="0">
        <a:spcBef>
          <a:spcPct val="0"/>
        </a:spcBef>
        <a:spcAft>
          <a:spcPct val="0"/>
        </a:spcAft>
        <a:defRPr sz="4021">
          <a:solidFill>
            <a:schemeClr val="tx1"/>
          </a:solidFill>
          <a:latin typeface="Calibri" pitchFamily="34" charset="0"/>
          <a:ea typeface="MS PGothic" pitchFamily="34" charset="-128"/>
        </a:defRPr>
      </a:lvl5pPr>
      <a:lvl6pPr marL="391135" algn="ctr" defTabSz="425088" rtl="0" fontAlgn="base">
        <a:spcBef>
          <a:spcPct val="0"/>
        </a:spcBef>
        <a:spcAft>
          <a:spcPct val="0"/>
        </a:spcAft>
        <a:defRPr sz="4021">
          <a:solidFill>
            <a:schemeClr val="tx1"/>
          </a:solidFill>
          <a:latin typeface="Calibri" pitchFamily="34" charset="0"/>
          <a:ea typeface="MS PGothic" pitchFamily="34" charset="-128"/>
        </a:defRPr>
      </a:lvl6pPr>
      <a:lvl7pPr marL="782269" algn="ctr" defTabSz="425088" rtl="0" fontAlgn="base">
        <a:spcBef>
          <a:spcPct val="0"/>
        </a:spcBef>
        <a:spcAft>
          <a:spcPct val="0"/>
        </a:spcAft>
        <a:defRPr sz="4021">
          <a:solidFill>
            <a:schemeClr val="tx1"/>
          </a:solidFill>
          <a:latin typeface="Calibri" pitchFamily="34" charset="0"/>
          <a:ea typeface="MS PGothic" pitchFamily="34" charset="-128"/>
        </a:defRPr>
      </a:lvl7pPr>
      <a:lvl8pPr marL="1173404" algn="ctr" defTabSz="425088" rtl="0" fontAlgn="base">
        <a:spcBef>
          <a:spcPct val="0"/>
        </a:spcBef>
        <a:spcAft>
          <a:spcPct val="0"/>
        </a:spcAft>
        <a:defRPr sz="4021">
          <a:solidFill>
            <a:schemeClr val="tx1"/>
          </a:solidFill>
          <a:latin typeface="Calibri" pitchFamily="34" charset="0"/>
          <a:ea typeface="MS PGothic" pitchFamily="34" charset="-128"/>
        </a:defRPr>
      </a:lvl8pPr>
      <a:lvl9pPr marL="1564538" algn="ctr" defTabSz="425088" rtl="0" fontAlgn="base">
        <a:spcBef>
          <a:spcPct val="0"/>
        </a:spcBef>
        <a:spcAft>
          <a:spcPct val="0"/>
        </a:spcAft>
        <a:defRPr sz="4021">
          <a:solidFill>
            <a:schemeClr val="tx1"/>
          </a:solidFill>
          <a:latin typeface="Calibri" pitchFamily="34" charset="0"/>
          <a:ea typeface="MS PGothic" pitchFamily="34" charset="-128"/>
        </a:defRPr>
      </a:lvl9pPr>
    </p:titleStyle>
    <p:bodyStyle>
      <a:lvl1pPr marL="319155" indent="-319155" algn="l" defTabSz="42508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994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691277" indent="-264831" algn="l" defTabSz="42508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567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063398" indent="-211865" algn="l" defTabSz="42508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139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489843" indent="-211865" algn="l" defTabSz="42508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882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1914930" indent="-211865" algn="l" defTabSz="425088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882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341721" indent="-212884" algn="l" defTabSz="425768" rtl="0" eaLnBrk="1" latinLnBrk="0" hangingPunct="1">
        <a:spcBef>
          <a:spcPct val="20000"/>
        </a:spcBef>
        <a:buFont typeface="Arial"/>
        <a:buChar char="•"/>
        <a:defRPr sz="1882" kern="1200">
          <a:solidFill>
            <a:schemeClr val="tx1"/>
          </a:solidFill>
          <a:latin typeface="+mn-lt"/>
          <a:ea typeface="+mn-ea"/>
          <a:cs typeface="+mn-cs"/>
        </a:defRPr>
      </a:lvl6pPr>
      <a:lvl7pPr marL="2767489" indent="-212884" algn="l" defTabSz="425768" rtl="0" eaLnBrk="1" latinLnBrk="0" hangingPunct="1">
        <a:spcBef>
          <a:spcPct val="20000"/>
        </a:spcBef>
        <a:buFont typeface="Arial"/>
        <a:buChar char="•"/>
        <a:defRPr sz="1882" kern="1200">
          <a:solidFill>
            <a:schemeClr val="tx1"/>
          </a:solidFill>
          <a:latin typeface="+mn-lt"/>
          <a:ea typeface="+mn-ea"/>
          <a:cs typeface="+mn-cs"/>
        </a:defRPr>
      </a:lvl7pPr>
      <a:lvl8pPr marL="3193256" indent="-212884" algn="l" defTabSz="425768" rtl="0" eaLnBrk="1" latinLnBrk="0" hangingPunct="1">
        <a:spcBef>
          <a:spcPct val="20000"/>
        </a:spcBef>
        <a:buFont typeface="Arial"/>
        <a:buChar char="•"/>
        <a:defRPr sz="1882" kern="1200">
          <a:solidFill>
            <a:schemeClr val="tx1"/>
          </a:solidFill>
          <a:latin typeface="+mn-lt"/>
          <a:ea typeface="+mn-ea"/>
          <a:cs typeface="+mn-cs"/>
        </a:defRPr>
      </a:lvl8pPr>
      <a:lvl9pPr marL="3619023" indent="-212884" algn="l" defTabSz="425768" rtl="0" eaLnBrk="1" latinLnBrk="0" hangingPunct="1">
        <a:spcBef>
          <a:spcPct val="20000"/>
        </a:spcBef>
        <a:buFont typeface="Arial"/>
        <a:buChar char="•"/>
        <a:defRPr sz="188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25768" rtl="0" eaLnBrk="1" latinLnBrk="0" hangingPunct="1">
        <a:defRPr sz="1711" kern="1200">
          <a:solidFill>
            <a:schemeClr val="tx1"/>
          </a:solidFill>
          <a:latin typeface="+mn-lt"/>
          <a:ea typeface="+mn-ea"/>
          <a:cs typeface="+mn-cs"/>
        </a:defRPr>
      </a:lvl1pPr>
      <a:lvl2pPr marL="425768" algn="l" defTabSz="425768" rtl="0" eaLnBrk="1" latinLnBrk="0" hangingPunct="1">
        <a:defRPr sz="1711" kern="1200">
          <a:solidFill>
            <a:schemeClr val="tx1"/>
          </a:solidFill>
          <a:latin typeface="+mn-lt"/>
          <a:ea typeface="+mn-ea"/>
          <a:cs typeface="+mn-cs"/>
        </a:defRPr>
      </a:lvl2pPr>
      <a:lvl3pPr marL="851535" algn="l" defTabSz="425768" rtl="0" eaLnBrk="1" latinLnBrk="0" hangingPunct="1">
        <a:defRPr sz="1711" kern="1200">
          <a:solidFill>
            <a:schemeClr val="tx1"/>
          </a:solidFill>
          <a:latin typeface="+mn-lt"/>
          <a:ea typeface="+mn-ea"/>
          <a:cs typeface="+mn-cs"/>
        </a:defRPr>
      </a:lvl3pPr>
      <a:lvl4pPr marL="1277301" algn="l" defTabSz="425768" rtl="0" eaLnBrk="1" latinLnBrk="0" hangingPunct="1">
        <a:defRPr sz="1711" kern="1200">
          <a:solidFill>
            <a:schemeClr val="tx1"/>
          </a:solidFill>
          <a:latin typeface="+mn-lt"/>
          <a:ea typeface="+mn-ea"/>
          <a:cs typeface="+mn-cs"/>
        </a:defRPr>
      </a:lvl4pPr>
      <a:lvl5pPr marL="1703070" algn="l" defTabSz="425768" rtl="0" eaLnBrk="1" latinLnBrk="0" hangingPunct="1">
        <a:defRPr sz="1711" kern="1200">
          <a:solidFill>
            <a:schemeClr val="tx1"/>
          </a:solidFill>
          <a:latin typeface="+mn-lt"/>
          <a:ea typeface="+mn-ea"/>
          <a:cs typeface="+mn-cs"/>
        </a:defRPr>
      </a:lvl5pPr>
      <a:lvl6pPr marL="2128836" algn="l" defTabSz="425768" rtl="0" eaLnBrk="1" latinLnBrk="0" hangingPunct="1">
        <a:defRPr sz="1711" kern="1200">
          <a:solidFill>
            <a:schemeClr val="tx1"/>
          </a:solidFill>
          <a:latin typeface="+mn-lt"/>
          <a:ea typeface="+mn-ea"/>
          <a:cs typeface="+mn-cs"/>
        </a:defRPr>
      </a:lvl6pPr>
      <a:lvl7pPr marL="2554604" algn="l" defTabSz="425768" rtl="0" eaLnBrk="1" latinLnBrk="0" hangingPunct="1">
        <a:defRPr sz="1711" kern="1200">
          <a:solidFill>
            <a:schemeClr val="tx1"/>
          </a:solidFill>
          <a:latin typeface="+mn-lt"/>
          <a:ea typeface="+mn-ea"/>
          <a:cs typeface="+mn-cs"/>
        </a:defRPr>
      </a:lvl7pPr>
      <a:lvl8pPr marL="2980372" algn="l" defTabSz="425768" rtl="0" eaLnBrk="1" latinLnBrk="0" hangingPunct="1">
        <a:defRPr sz="1711" kern="1200">
          <a:solidFill>
            <a:schemeClr val="tx1"/>
          </a:solidFill>
          <a:latin typeface="+mn-lt"/>
          <a:ea typeface="+mn-ea"/>
          <a:cs typeface="+mn-cs"/>
        </a:defRPr>
      </a:lvl8pPr>
      <a:lvl9pPr marL="3406140" algn="l" defTabSz="425768" rtl="0" eaLnBrk="1" latinLnBrk="0" hangingPunct="1">
        <a:defRPr sz="171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emf"/><Relationship Id="rId5" Type="http://schemas.openxmlformats.org/officeDocument/2006/relationships/image" Target="../media/image24.emf"/><Relationship Id="rId4" Type="http://schemas.openxmlformats.org/officeDocument/2006/relationships/image" Target="../media/image23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emf"/><Relationship Id="rId5" Type="http://schemas.openxmlformats.org/officeDocument/2006/relationships/image" Target="../media/image28.emf"/><Relationship Id="rId4" Type="http://schemas.openxmlformats.org/officeDocument/2006/relationships/image" Target="../media/image27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id="{352F47F1-4201-4558-B3EC-F8BE708226CC}"/>
              </a:ext>
            </a:extLst>
          </p:cNvPr>
          <p:cNvGrpSpPr/>
          <p:nvPr/>
        </p:nvGrpSpPr>
        <p:grpSpPr>
          <a:xfrm>
            <a:off x="725889" y="1248857"/>
            <a:ext cx="7827270" cy="3538035"/>
            <a:chOff x="543006" y="1319197"/>
            <a:chExt cx="7827270" cy="3538035"/>
          </a:xfrm>
        </p:grpSpPr>
        <p:pic>
          <p:nvPicPr>
            <p:cNvPr id="6" name="Imagem 5">
              <a:extLst>
                <a:ext uri="{FF2B5EF4-FFF2-40B4-BE49-F238E27FC236}">
                  <a16:creationId xmlns:a16="http://schemas.microsoft.com/office/drawing/2014/main" id="{0DE0D25C-520C-40E0-82CA-DFCB6B428CF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39285" y="1319197"/>
              <a:ext cx="3530991" cy="3530991"/>
            </a:xfrm>
            <a:prstGeom prst="rect">
              <a:avLst/>
            </a:prstGeom>
          </p:spPr>
        </p:pic>
        <p:pic>
          <p:nvPicPr>
            <p:cNvPr id="8" name="Imagem 7">
              <a:extLst>
                <a:ext uri="{FF2B5EF4-FFF2-40B4-BE49-F238E27FC236}">
                  <a16:creationId xmlns:a16="http://schemas.microsoft.com/office/drawing/2014/main" id="{385B8AAD-0094-4330-B656-3EB684660D4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3006" y="1319198"/>
              <a:ext cx="4296280" cy="3538034"/>
            </a:xfrm>
            <a:prstGeom prst="rect">
              <a:avLst/>
            </a:prstGeom>
          </p:spPr>
        </p:pic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74A5C46D-5ECD-465D-8FAB-35C605A708FD}"/>
                </a:ext>
              </a:extLst>
            </p:cNvPr>
            <p:cNvSpPr/>
            <p:nvPr/>
          </p:nvSpPr>
          <p:spPr>
            <a:xfrm>
              <a:off x="4681026" y="1319197"/>
              <a:ext cx="45719" cy="3538034"/>
            </a:xfrm>
            <a:prstGeom prst="rect">
              <a:avLst/>
            </a:prstGeom>
            <a:solidFill>
              <a:srgbClr val="309F91"/>
            </a:solidFill>
            <a:ln>
              <a:solidFill>
                <a:srgbClr val="309F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</p:spTree>
    <p:extLst>
      <p:ext uri="{BB962C8B-B14F-4D97-AF65-F5344CB8AC3E}">
        <p14:creationId xmlns:p14="http://schemas.microsoft.com/office/powerpoint/2010/main" val="12611965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 descr="Captura de ecrã 2019-01-12, às 14.58.03.png">
            <a:extLst>
              <a:ext uri="{FF2B5EF4-FFF2-40B4-BE49-F238E27FC236}">
                <a16:creationId xmlns:a16="http://schemas.microsoft.com/office/drawing/2014/main" id="{F3EF2703-C12E-4C41-965E-F9F935D8D30A}"/>
              </a:ext>
            </a:extLst>
          </p:cNvPr>
          <p:cNvPicPr>
            <a:picLocks noGrp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777" r="-7777"/>
          <a:stretch>
            <a:fillRect/>
          </a:stretch>
        </p:blipFill>
        <p:spPr bwMode="auto">
          <a:xfrm>
            <a:off x="787400" y="2071119"/>
            <a:ext cx="7569200" cy="416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AA0BE97D-7FA5-4986-AD2E-090308DB120A}"/>
              </a:ext>
            </a:extLst>
          </p:cNvPr>
          <p:cNvSpPr txBox="1"/>
          <p:nvPr/>
        </p:nvSpPr>
        <p:spPr>
          <a:xfrm>
            <a:off x="0" y="506857"/>
            <a:ext cx="89751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800" b="1" dirty="0">
                <a:solidFill>
                  <a:srgbClr val="E4262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IMIGRANTES CHINESES NO </a:t>
            </a:r>
          </a:p>
          <a:p>
            <a:pPr algn="ctr"/>
            <a:r>
              <a:rPr lang="pt-PT" sz="2800" b="1" dirty="0">
                <a:solidFill>
                  <a:srgbClr val="E4262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SUDESTE ASIÁTICO</a:t>
            </a:r>
          </a:p>
        </p:txBody>
      </p:sp>
    </p:spTree>
    <p:extLst>
      <p:ext uri="{BB962C8B-B14F-4D97-AF65-F5344CB8AC3E}">
        <p14:creationId xmlns:p14="http://schemas.microsoft.com/office/powerpoint/2010/main" val="29368411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C1F1D56-F065-473E-9683-C8BE3BD51D49}"/>
              </a:ext>
            </a:extLst>
          </p:cNvPr>
          <p:cNvPicPr>
            <a:picLocks noGrp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26" y="771"/>
            <a:ext cx="9145025" cy="6857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DD37C0C2-E94B-4B93-9E55-36C673E67AA0}"/>
              </a:ext>
            </a:extLst>
          </p:cNvPr>
          <p:cNvSpPr txBox="1"/>
          <p:nvPr/>
        </p:nvSpPr>
        <p:spPr>
          <a:xfrm>
            <a:off x="83892" y="0"/>
            <a:ext cx="8975187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PT" sz="2800" b="1" dirty="0">
                <a:solidFill>
                  <a:srgbClr val="E4262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A DIÁSPORA INDIANA EM 2015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D7CB6938-FD60-4207-812C-35F288C44103}"/>
              </a:ext>
            </a:extLst>
          </p:cNvPr>
          <p:cNvSpPr txBox="1"/>
          <p:nvPr/>
        </p:nvSpPr>
        <p:spPr>
          <a:xfrm>
            <a:off x="1378423" y="774875"/>
            <a:ext cx="846162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1000" b="1" dirty="0">
                <a:latin typeface="Verdana" panose="020B0604030504040204" pitchFamily="34" charset="0"/>
                <a:ea typeface="Verdana" panose="020B0604030504040204" pitchFamily="34" charset="0"/>
              </a:rPr>
              <a:t>CANADÁ</a:t>
            </a:r>
          </a:p>
          <a:p>
            <a:pPr algn="ctr"/>
            <a:r>
              <a:rPr lang="pt-PT" sz="1000" b="1" dirty="0">
                <a:latin typeface="Verdana" panose="020B0604030504040204" pitchFamily="34" charset="0"/>
                <a:ea typeface="Verdana" panose="020B0604030504040204" pitchFamily="34" charset="0"/>
              </a:rPr>
              <a:t>1 milhão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68A3624F-8ADD-49FF-A3C4-64F8DD7F7B3C}"/>
              </a:ext>
            </a:extLst>
          </p:cNvPr>
          <p:cNvSpPr txBox="1"/>
          <p:nvPr/>
        </p:nvSpPr>
        <p:spPr>
          <a:xfrm>
            <a:off x="450376" y="2226860"/>
            <a:ext cx="1135038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1000" b="1" dirty="0">
                <a:latin typeface="Verdana" panose="020B0604030504040204" pitchFamily="34" charset="0"/>
                <a:ea typeface="Verdana" panose="020B0604030504040204" pitchFamily="34" charset="0"/>
              </a:rPr>
              <a:t>EUA</a:t>
            </a:r>
          </a:p>
          <a:p>
            <a:pPr algn="ctr"/>
            <a:r>
              <a:rPr lang="pt-PT" sz="1000" b="1" dirty="0">
                <a:latin typeface="Verdana" panose="020B0604030504040204" pitchFamily="34" charset="0"/>
                <a:ea typeface="Verdana" panose="020B0604030504040204" pitchFamily="34" charset="0"/>
              </a:rPr>
              <a:t>4,45 milhões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F885712F-ACD8-4E11-ADAC-5D854C77CB96}"/>
              </a:ext>
            </a:extLst>
          </p:cNvPr>
          <p:cNvSpPr txBox="1"/>
          <p:nvPr/>
        </p:nvSpPr>
        <p:spPr>
          <a:xfrm>
            <a:off x="2333768" y="1587690"/>
            <a:ext cx="1205553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1000" b="1" dirty="0">
                <a:latin typeface="Verdana" panose="020B0604030504040204" pitchFamily="34" charset="0"/>
                <a:ea typeface="Verdana" panose="020B0604030504040204" pitchFamily="34" charset="0"/>
              </a:rPr>
              <a:t>REINO UNIDO</a:t>
            </a:r>
          </a:p>
          <a:p>
            <a:pPr algn="ctr"/>
            <a:r>
              <a:rPr lang="pt-PT" sz="1000" b="1" dirty="0">
                <a:latin typeface="Verdana" panose="020B0604030504040204" pitchFamily="34" charset="0"/>
                <a:ea typeface="Verdana" panose="020B0604030504040204" pitchFamily="34" charset="0"/>
              </a:rPr>
              <a:t>1,85 milhões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C78859E5-91B1-4A61-8419-55C8B12D034E}"/>
              </a:ext>
            </a:extLst>
          </p:cNvPr>
          <p:cNvSpPr txBox="1"/>
          <p:nvPr/>
        </p:nvSpPr>
        <p:spPr>
          <a:xfrm>
            <a:off x="5222544" y="1826750"/>
            <a:ext cx="1009934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1000" b="1" dirty="0">
                <a:latin typeface="Verdana" panose="020B0604030504040204" pitchFamily="34" charset="0"/>
                <a:ea typeface="Verdana" panose="020B0604030504040204" pitchFamily="34" charset="0"/>
              </a:rPr>
              <a:t>MYANMAR</a:t>
            </a:r>
          </a:p>
          <a:p>
            <a:pPr algn="ctr"/>
            <a:r>
              <a:rPr lang="pt-PT" sz="1000" b="1" dirty="0">
                <a:latin typeface="Verdana" panose="020B0604030504040204" pitchFamily="34" charset="0"/>
                <a:ea typeface="Verdana" panose="020B0604030504040204" pitchFamily="34" charset="0"/>
              </a:rPr>
              <a:t>2 milhões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221057B0-6588-4BA0-B41C-D4596E1C802A}"/>
              </a:ext>
            </a:extLst>
          </p:cNvPr>
          <p:cNvSpPr txBox="1"/>
          <p:nvPr/>
        </p:nvSpPr>
        <p:spPr>
          <a:xfrm>
            <a:off x="3289112" y="4316203"/>
            <a:ext cx="1009934" cy="55399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1000" b="1" dirty="0">
                <a:latin typeface="Verdana" panose="020B0604030504040204" pitchFamily="34" charset="0"/>
                <a:ea typeface="Verdana" panose="020B0604030504040204" pitchFamily="34" charset="0"/>
              </a:rPr>
              <a:t>ÁFRICA DO SUL</a:t>
            </a:r>
          </a:p>
          <a:p>
            <a:pPr algn="ctr"/>
            <a:r>
              <a:rPr lang="pt-PT" sz="1000" b="1" dirty="0">
                <a:latin typeface="Verdana" panose="020B0604030504040204" pitchFamily="34" charset="0"/>
                <a:ea typeface="Verdana" panose="020B0604030504040204" pitchFamily="34" charset="0"/>
              </a:rPr>
              <a:t>2 milhões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22FC5BB6-4AFE-48CA-8BA1-97828A621AF6}"/>
              </a:ext>
            </a:extLst>
          </p:cNvPr>
          <p:cNvSpPr txBox="1"/>
          <p:nvPr/>
        </p:nvSpPr>
        <p:spPr>
          <a:xfrm>
            <a:off x="3280015" y="3290500"/>
            <a:ext cx="1462586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1000" b="1" dirty="0">
                <a:latin typeface="Verdana" panose="020B0604030504040204" pitchFamily="34" charset="0"/>
                <a:ea typeface="Verdana" panose="020B0604030504040204" pitchFamily="34" charset="0"/>
              </a:rPr>
              <a:t>ARÁBIA SAUDTA</a:t>
            </a:r>
          </a:p>
          <a:p>
            <a:pPr algn="ctr"/>
            <a:r>
              <a:rPr lang="pt-PT" sz="1000" b="1" dirty="0">
                <a:latin typeface="Verdana" panose="020B0604030504040204" pitchFamily="34" charset="0"/>
                <a:ea typeface="Verdana" panose="020B0604030504040204" pitchFamily="34" charset="0"/>
              </a:rPr>
              <a:t>2,8 milhões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8897E40C-F34F-4784-8555-6EED6FDBEBBC}"/>
              </a:ext>
            </a:extLst>
          </p:cNvPr>
          <p:cNvSpPr txBox="1"/>
          <p:nvPr/>
        </p:nvSpPr>
        <p:spPr>
          <a:xfrm>
            <a:off x="5179330" y="4470091"/>
            <a:ext cx="1028128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1000" b="1" dirty="0">
                <a:latin typeface="Verdana" panose="020B0604030504040204" pitchFamily="34" charset="0"/>
                <a:ea typeface="Verdana" panose="020B0604030504040204" pitchFamily="34" charset="0"/>
              </a:rPr>
              <a:t>MAURÍCIAS</a:t>
            </a:r>
          </a:p>
          <a:p>
            <a:pPr algn="ctr"/>
            <a:r>
              <a:rPr lang="pt-PT" sz="1000" b="1" dirty="0">
                <a:latin typeface="Verdana" panose="020B0604030504040204" pitchFamily="34" charset="0"/>
                <a:ea typeface="Verdana" panose="020B0604030504040204" pitchFamily="34" charset="0"/>
              </a:rPr>
              <a:t>0,9 milhões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23D3B37C-281F-4AC6-A3FF-5CFED9804869}"/>
              </a:ext>
            </a:extLst>
          </p:cNvPr>
          <p:cNvSpPr txBox="1"/>
          <p:nvPr/>
        </p:nvSpPr>
        <p:spPr>
          <a:xfrm>
            <a:off x="5812812" y="3330335"/>
            <a:ext cx="1130488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1000" b="1" dirty="0">
                <a:latin typeface="Verdana" panose="020B0604030504040204" pitchFamily="34" charset="0"/>
                <a:ea typeface="Verdana" panose="020B0604030504040204" pitchFamily="34" charset="0"/>
              </a:rPr>
              <a:t>SRI LANKA</a:t>
            </a:r>
          </a:p>
          <a:p>
            <a:pPr algn="ctr"/>
            <a:r>
              <a:rPr lang="pt-PT" sz="1000" b="1" dirty="0">
                <a:latin typeface="Verdana" panose="020B0604030504040204" pitchFamily="34" charset="0"/>
                <a:ea typeface="Verdana" panose="020B0604030504040204" pitchFamily="34" charset="0"/>
              </a:rPr>
              <a:t>1,6 milhões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7911DD47-F616-4641-9795-C9A4F929E566}"/>
              </a:ext>
            </a:extLst>
          </p:cNvPr>
          <p:cNvSpPr txBox="1"/>
          <p:nvPr/>
        </p:nvSpPr>
        <p:spPr>
          <a:xfrm>
            <a:off x="6525905" y="2426915"/>
            <a:ext cx="1130487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1000" b="1" dirty="0">
                <a:latin typeface="Verdana" panose="020B0604030504040204" pitchFamily="34" charset="0"/>
                <a:ea typeface="Verdana" panose="020B0604030504040204" pitchFamily="34" charset="0"/>
              </a:rPr>
              <a:t>MALÁSIA</a:t>
            </a:r>
          </a:p>
          <a:p>
            <a:pPr algn="ctr"/>
            <a:r>
              <a:rPr lang="pt-PT" sz="1000" b="1" dirty="0">
                <a:latin typeface="Verdana" panose="020B0604030504040204" pitchFamily="34" charset="0"/>
                <a:ea typeface="Verdana" panose="020B0604030504040204" pitchFamily="34" charset="0"/>
              </a:rPr>
              <a:t>2,2 milhões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37F70D43-4BC6-4C3D-A7CD-150EE2CBA490}"/>
              </a:ext>
            </a:extLst>
          </p:cNvPr>
          <p:cNvSpPr txBox="1"/>
          <p:nvPr/>
        </p:nvSpPr>
        <p:spPr>
          <a:xfrm>
            <a:off x="6946707" y="3731554"/>
            <a:ext cx="1992577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800" b="1" dirty="0">
                <a:latin typeface="Verdana" panose="020B0604030504040204" pitchFamily="34" charset="0"/>
                <a:ea typeface="Verdana" panose="020B0604030504040204" pitchFamily="34" charset="0"/>
              </a:rPr>
              <a:t>POPULAÇÃO INDIANA OU DE ORIGEM INDICADA EM 2015 (POR PAÍS)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9306C5C3-10CB-4F6B-9D2D-C55F97166F8A}"/>
              </a:ext>
            </a:extLst>
          </p:cNvPr>
          <p:cNvSpPr txBox="1"/>
          <p:nvPr/>
        </p:nvSpPr>
        <p:spPr>
          <a:xfrm>
            <a:off x="232008" y="5035224"/>
            <a:ext cx="2333771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800" b="1" dirty="0">
                <a:latin typeface="Verdana" panose="020B0604030504040204" pitchFamily="34" charset="0"/>
                <a:ea typeface="Verdana" panose="020B0604030504040204" pitchFamily="34" charset="0"/>
              </a:rPr>
              <a:t>PRINCIPAIS MOVIMENTOS MIGRATÓRIOS 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13CA0021-2152-440C-A5E8-50A7C8A2495A}"/>
              </a:ext>
            </a:extLst>
          </p:cNvPr>
          <p:cNvSpPr txBox="1"/>
          <p:nvPr/>
        </p:nvSpPr>
        <p:spPr>
          <a:xfrm>
            <a:off x="1254457" y="5439504"/>
            <a:ext cx="1284026" cy="7848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pt-PT" sz="900" b="1" dirty="0" err="1">
                <a:latin typeface="Verdana" panose="020B0604030504040204" pitchFamily="34" charset="0"/>
                <a:ea typeface="Verdana" panose="020B0604030504040204" pitchFamily="34" charset="0"/>
              </a:rPr>
              <a:t>Sécs</a:t>
            </a:r>
            <a:r>
              <a:rPr lang="pt-PT" sz="900" b="1" dirty="0">
                <a:latin typeface="Verdana" panose="020B0604030504040204" pitchFamily="34" charset="0"/>
                <a:ea typeface="Verdana" panose="020B0604030504040204" pitchFamily="34" charset="0"/>
              </a:rPr>
              <a:t>. XVI e XVII</a:t>
            </a:r>
          </a:p>
          <a:p>
            <a:endParaRPr lang="pt-PT" sz="9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pt-PT" sz="900" b="1" dirty="0">
                <a:latin typeface="Verdana" panose="020B0604030504040204" pitchFamily="34" charset="0"/>
                <a:ea typeface="Verdana" panose="020B0604030504040204" pitchFamily="34" charset="0"/>
              </a:rPr>
              <a:t>Séc. XIX</a:t>
            </a:r>
          </a:p>
          <a:p>
            <a:endParaRPr lang="pt-PT" sz="9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pt-PT" sz="900" b="1" dirty="0">
                <a:latin typeface="Verdana" panose="020B0604030504040204" pitchFamily="34" charset="0"/>
                <a:ea typeface="Verdana" panose="020B0604030504040204" pitchFamily="34" charset="0"/>
              </a:rPr>
              <a:t>Séc. XX</a:t>
            </a:r>
          </a:p>
        </p:txBody>
      </p:sp>
    </p:spTree>
    <p:extLst>
      <p:ext uri="{BB962C8B-B14F-4D97-AF65-F5344CB8AC3E}">
        <p14:creationId xmlns:p14="http://schemas.microsoft.com/office/powerpoint/2010/main" val="1586038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18EADAF-1D08-4BDF-B9D1-A58FC2DCB807}"/>
              </a:ext>
            </a:extLst>
          </p:cNvPr>
          <p:cNvPicPr>
            <a:picLocks noGrp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691" r="-4691"/>
          <a:stretch>
            <a:fillRect/>
          </a:stretch>
        </p:blipFill>
        <p:spPr bwMode="auto">
          <a:xfrm>
            <a:off x="-441247" y="1343814"/>
            <a:ext cx="10026494" cy="5514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04E50845-F210-4755-9B82-3C9C1289E659}"/>
              </a:ext>
            </a:extLst>
          </p:cNvPr>
          <p:cNvSpPr txBox="1"/>
          <p:nvPr/>
        </p:nvSpPr>
        <p:spPr>
          <a:xfrm>
            <a:off x="0" y="233902"/>
            <a:ext cx="89751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800" b="1" dirty="0">
                <a:solidFill>
                  <a:srgbClr val="E4262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A GLOBALIZAÇÃO DAS MIGRAÇÕES </a:t>
            </a:r>
          </a:p>
          <a:p>
            <a:pPr algn="ctr"/>
            <a:r>
              <a:rPr lang="pt-PT" sz="2800" b="1" dirty="0">
                <a:solidFill>
                  <a:srgbClr val="E4262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NA ATUALIDADE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5A3D3F1B-9729-4104-8955-C778E8CF701C}"/>
              </a:ext>
            </a:extLst>
          </p:cNvPr>
          <p:cNvSpPr txBox="1"/>
          <p:nvPr/>
        </p:nvSpPr>
        <p:spPr>
          <a:xfrm>
            <a:off x="6455393" y="5601060"/>
            <a:ext cx="2784144" cy="115416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PT" sz="900" b="1" dirty="0">
                <a:latin typeface="Verdana" panose="020B0604030504040204" pitchFamily="34" charset="0"/>
                <a:ea typeface="Verdana" panose="020B0604030504040204" pitchFamily="34" charset="0"/>
              </a:rPr>
              <a:t>Grandes zonas de emigração económica</a:t>
            </a:r>
          </a:p>
          <a:p>
            <a:endParaRPr lang="pt-PT" sz="6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pt-PT" sz="900" b="1" dirty="0">
                <a:latin typeface="Verdana" panose="020B0604030504040204" pitchFamily="34" charset="0"/>
                <a:ea typeface="Verdana" panose="020B0604030504040204" pitchFamily="34" charset="0"/>
              </a:rPr>
              <a:t>Principais fluxos migratórios mundiais</a:t>
            </a:r>
          </a:p>
          <a:p>
            <a:endParaRPr lang="pt-PT" sz="6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pt-PT" sz="900" b="1" dirty="0">
                <a:latin typeface="Verdana" panose="020B0604030504040204" pitchFamily="34" charset="0"/>
                <a:ea typeface="Verdana" panose="020B0604030504040204" pitchFamily="34" charset="0"/>
              </a:rPr>
              <a:t>Migrações regionais</a:t>
            </a:r>
          </a:p>
          <a:p>
            <a:endParaRPr lang="pt-PT" sz="6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pt-PT" sz="900" b="1" dirty="0">
                <a:latin typeface="Verdana" panose="020B0604030504040204" pitchFamily="34" charset="0"/>
                <a:ea typeface="Verdana" panose="020B0604030504040204" pitchFamily="34" charset="0"/>
              </a:rPr>
              <a:t>Migrações de trabalhadores qualificados</a:t>
            </a:r>
          </a:p>
          <a:p>
            <a:endParaRPr lang="pt-PT" sz="5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pt-PT" sz="900" b="1" dirty="0">
                <a:latin typeface="Verdana" panose="020B0604030504040204" pitchFamily="34" charset="0"/>
                <a:ea typeface="Verdana" panose="020B0604030504040204" pitchFamily="34" charset="0"/>
              </a:rPr>
              <a:t>Grande zona de mobilidade laboral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524C7F8B-9DB8-44AE-AF3D-693658837A0E}"/>
              </a:ext>
            </a:extLst>
          </p:cNvPr>
          <p:cNvSpPr txBox="1"/>
          <p:nvPr/>
        </p:nvSpPr>
        <p:spPr>
          <a:xfrm>
            <a:off x="627797" y="6071640"/>
            <a:ext cx="2442949" cy="7848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PT" sz="900" b="1" dirty="0">
                <a:latin typeface="Verdana" panose="020B0604030504040204" pitchFamily="34" charset="0"/>
                <a:ea typeface="Verdana" panose="020B0604030504040204" pitchFamily="34" charset="0"/>
              </a:rPr>
              <a:t>País com imigração intensa (3 a 15% da população total)</a:t>
            </a:r>
          </a:p>
          <a:p>
            <a:endParaRPr lang="pt-PT" sz="9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pt-PT" sz="900" b="1" dirty="0">
                <a:latin typeface="Verdana" panose="020B0604030504040204" pitchFamily="34" charset="0"/>
                <a:ea typeface="Verdana" panose="020B0604030504040204" pitchFamily="34" charset="0"/>
              </a:rPr>
              <a:t>País com imigração massiva (mais de 15% da população total)</a:t>
            </a:r>
          </a:p>
        </p:txBody>
      </p:sp>
    </p:spTree>
    <p:extLst>
      <p:ext uri="{BB962C8B-B14F-4D97-AF65-F5344CB8AC3E}">
        <p14:creationId xmlns:p14="http://schemas.microsoft.com/office/powerpoint/2010/main" val="13851395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23112C46-9701-4621-ADE0-43113B1A9B71}"/>
              </a:ext>
            </a:extLst>
          </p:cNvPr>
          <p:cNvSpPr txBox="1"/>
          <p:nvPr/>
        </p:nvSpPr>
        <p:spPr>
          <a:xfrm>
            <a:off x="0" y="384028"/>
            <a:ext cx="89751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800" b="1" dirty="0">
                <a:solidFill>
                  <a:srgbClr val="E4262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PAÍSES COM MAIORIA DE POPULAÇÃO ESTRANGEIRA NOS PAÍSES EUROPEUS</a:t>
            </a:r>
          </a:p>
        </p:txBody>
      </p:sp>
      <p:pic>
        <p:nvPicPr>
          <p:cNvPr id="1026" name="Picture 2" descr="Resultado de imagem para map country european country foreign born">
            <a:extLst>
              <a:ext uri="{FF2B5EF4-FFF2-40B4-BE49-F238E27FC236}">
                <a16:creationId xmlns:a16="http://schemas.microsoft.com/office/drawing/2014/main" id="{485C33BE-DF21-42CB-8D56-A156E32FB7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5116" y="1445455"/>
            <a:ext cx="6224954" cy="5187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88435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66F3F9EA-2C15-4479-976C-21FDF21F9F4B}"/>
              </a:ext>
            </a:extLst>
          </p:cNvPr>
          <p:cNvSpPr txBox="1"/>
          <p:nvPr/>
        </p:nvSpPr>
        <p:spPr>
          <a:xfrm>
            <a:off x="0" y="384028"/>
            <a:ext cx="89751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800" b="1" dirty="0">
                <a:solidFill>
                  <a:srgbClr val="E4262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COMO VIMOS, AS MIGRAÇÕES SEMPRE EXISTIRAM E SEMPRE VÃO EXISTIR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CCDD276C-04F3-4E0A-944A-65E9D13152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374" y="1478733"/>
            <a:ext cx="8703251" cy="521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3348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F7E5A3E6-A2A6-412B-BD73-A3A42EABF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116" y="3292522"/>
            <a:ext cx="7886700" cy="2852737"/>
          </a:xfrm>
        </p:spPr>
        <p:txBody>
          <a:bodyPr>
            <a:noAutofit/>
          </a:bodyPr>
          <a:lstStyle/>
          <a:p>
            <a:r>
              <a:rPr lang="pt-PT" sz="4800" b="1" dirty="0"/>
              <a:t>VAMOS AGORA SABER MAIS SOBRE AS MIGRAÇÕES E O DESENVOLVIMENTO HUMANO INTEGRAL</a:t>
            </a:r>
          </a:p>
        </p:txBody>
      </p:sp>
    </p:spTree>
    <p:extLst>
      <p:ext uri="{BB962C8B-B14F-4D97-AF65-F5344CB8AC3E}">
        <p14:creationId xmlns:p14="http://schemas.microsoft.com/office/powerpoint/2010/main" val="22923304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altLang="de-DE" sz="3600" b="1" dirty="0">
                <a:solidFill>
                  <a:srgbClr val="E42622"/>
                </a:solidFill>
              </a:rPr>
              <a:t>MIND </a:t>
            </a:r>
            <a:br>
              <a:rPr lang="pt-PT" altLang="de-DE" sz="3600" dirty="0"/>
            </a:br>
            <a:r>
              <a:rPr lang="pt-PT" altLang="de-DE" sz="3600" dirty="0"/>
              <a:t>Exposição itinerante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0001" y="2043113"/>
            <a:ext cx="2290448" cy="4572000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0447" y="2048898"/>
            <a:ext cx="2287549" cy="4566213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7996" y="2043112"/>
            <a:ext cx="2290447" cy="4571999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E0118E54-2FDA-40A1-91EA-B235B3F4468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40988" y="2043111"/>
            <a:ext cx="2320987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6827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altLang="de-DE" sz="3600" b="1" dirty="0">
                <a:solidFill>
                  <a:srgbClr val="E42622"/>
                </a:solidFill>
              </a:rPr>
              <a:t>MIND </a:t>
            </a:r>
            <a:br>
              <a:rPr lang="pt-PT" altLang="de-DE" sz="3600" dirty="0"/>
            </a:br>
            <a:r>
              <a:rPr lang="pt-PT" altLang="de-DE" sz="3600" dirty="0"/>
              <a:t>Roteiro de Apoio à Exposição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A3F77EE4-5E63-47F1-A8B7-C5E9507BB3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1963" y="1690688"/>
            <a:ext cx="2375187" cy="332413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E642BA99-D858-4E17-9A05-B6F9B757CA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848485">
            <a:off x="4263476" y="2606630"/>
            <a:ext cx="2455806" cy="347001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15C785BF-B714-4B38-A599-84D915B14E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906252">
            <a:off x="6400543" y="1890260"/>
            <a:ext cx="2320121" cy="324707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F4342A34-63B3-419D-A411-BE0E87887D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642033">
            <a:off x="654873" y="3103320"/>
            <a:ext cx="2328195" cy="3244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7305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>
          <a:xfrm>
            <a:off x="413588" y="835991"/>
            <a:ext cx="4158412" cy="1325563"/>
          </a:xfrm>
        </p:spPr>
        <p:txBody>
          <a:bodyPr>
            <a:noAutofit/>
          </a:bodyPr>
          <a:lstStyle/>
          <a:p>
            <a:r>
              <a:rPr lang="pt-PT" altLang="de-DE" sz="4000" b="1" dirty="0">
                <a:solidFill>
                  <a:srgbClr val="E42622"/>
                </a:solidFill>
              </a:rPr>
              <a:t>MIND </a:t>
            </a:r>
            <a:br>
              <a:rPr lang="pt-PT" altLang="de-DE" sz="4000" dirty="0"/>
            </a:br>
            <a:r>
              <a:rPr lang="pt-PT" altLang="de-DE" sz="4000" dirty="0" err="1"/>
              <a:t>Monofolha</a:t>
            </a:r>
            <a:r>
              <a:rPr lang="pt-PT" altLang="de-DE" sz="4000" dirty="0"/>
              <a:t> de autocolantes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E3F54F84-B13A-4548-AD21-955AC38026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85125">
            <a:off x="4402012" y="1806125"/>
            <a:ext cx="3228584" cy="4477236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5242212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472B7524-C45A-4025-9BC9-269AC53D7D67}"/>
              </a:ext>
            </a:extLst>
          </p:cNvPr>
          <p:cNvSpPr txBox="1"/>
          <p:nvPr/>
        </p:nvSpPr>
        <p:spPr>
          <a:xfrm>
            <a:off x="259307" y="1091820"/>
            <a:ext cx="862538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JUNTA-TE A NÓS NESTE DESAFIO QUE NOS DIZ RESPEITO A TODOS</a:t>
            </a:r>
          </a:p>
          <a:p>
            <a:endParaRPr lang="pt-PT" sz="36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pt-PT" sz="36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pt-PT" sz="3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			CONTAMOS CONTIGO!</a:t>
            </a:r>
          </a:p>
        </p:txBody>
      </p:sp>
    </p:spTree>
    <p:extLst>
      <p:ext uri="{BB962C8B-B14F-4D97-AF65-F5344CB8AC3E}">
        <p14:creationId xmlns:p14="http://schemas.microsoft.com/office/powerpoint/2010/main" val="37426745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09F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6F88E930-95B7-4AE8-89A2-B4C87E3C45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6429" y="-9893"/>
            <a:ext cx="6798969" cy="686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9955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t-PT" sz="4400" b="1" dirty="0">
                <a:solidFill>
                  <a:srgbClr val="E42622"/>
                </a:solidFill>
              </a:rPr>
              <a:t>EXERCÍCIO DE REFLEXÃO</a:t>
            </a:r>
            <a:br>
              <a:rPr lang="pt-PT" sz="3600" dirty="0"/>
            </a:br>
            <a:br>
              <a:rPr lang="pt-PT" sz="3600" dirty="0"/>
            </a:br>
            <a:r>
              <a:rPr lang="pt-PT" sz="3600" dirty="0"/>
              <a:t>Onde nasceram os teus pais ou avós?</a:t>
            </a:r>
            <a:endParaRPr lang="pt-PT" sz="2400" dirty="0"/>
          </a:p>
        </p:txBody>
      </p:sp>
    </p:spTree>
    <p:extLst>
      <p:ext uri="{BB962C8B-B14F-4D97-AF65-F5344CB8AC3E}">
        <p14:creationId xmlns:p14="http://schemas.microsoft.com/office/powerpoint/2010/main" val="5188031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84C8C0BA-8FFB-422A-98A2-33F20A3213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2206" y="42202"/>
            <a:ext cx="9165614" cy="4944608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9074D3C8-F251-4636-A71B-D050022C4461}"/>
              </a:ext>
            </a:extLst>
          </p:cNvPr>
          <p:cNvSpPr txBox="1"/>
          <p:nvPr/>
        </p:nvSpPr>
        <p:spPr>
          <a:xfrm>
            <a:off x="172582" y="5275386"/>
            <a:ext cx="87360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800" b="1" dirty="0">
                <a:solidFill>
                  <a:srgbClr val="E4262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Assinala com uma X </a:t>
            </a:r>
          </a:p>
          <a:p>
            <a:pPr algn="ctr"/>
            <a:r>
              <a:rPr lang="pt-PT" sz="2800" b="1" dirty="0">
                <a:solidFill>
                  <a:srgbClr val="E4262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onde nasceram os teus pais ou avós</a:t>
            </a:r>
          </a:p>
        </p:txBody>
      </p:sp>
    </p:spTree>
    <p:extLst>
      <p:ext uri="{BB962C8B-B14F-4D97-AF65-F5344CB8AC3E}">
        <p14:creationId xmlns:p14="http://schemas.microsoft.com/office/powerpoint/2010/main" val="7773037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9074D3C8-F251-4636-A71B-D050022C4461}"/>
              </a:ext>
            </a:extLst>
          </p:cNvPr>
          <p:cNvSpPr txBox="1"/>
          <p:nvPr/>
        </p:nvSpPr>
        <p:spPr>
          <a:xfrm>
            <a:off x="4944289" y="2771336"/>
            <a:ext cx="399899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800" b="1" dirty="0">
                <a:solidFill>
                  <a:srgbClr val="E4262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Assinala com </a:t>
            </a:r>
          </a:p>
          <a:p>
            <a:pPr algn="ctr"/>
            <a:r>
              <a:rPr lang="pt-PT" sz="2800" b="1" dirty="0">
                <a:solidFill>
                  <a:srgbClr val="E4262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uma X </a:t>
            </a:r>
          </a:p>
          <a:p>
            <a:pPr algn="ctr"/>
            <a:r>
              <a:rPr lang="pt-PT" sz="2800" b="1" dirty="0">
                <a:solidFill>
                  <a:srgbClr val="E4262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onde nasceram os teus pais ou avós</a:t>
            </a:r>
          </a:p>
        </p:txBody>
      </p:sp>
      <p:pic>
        <p:nvPicPr>
          <p:cNvPr id="1026" name="Picture 2" descr="Resultado de imagem para mapa portugal">
            <a:extLst>
              <a:ext uri="{FF2B5EF4-FFF2-40B4-BE49-F238E27FC236}">
                <a16:creationId xmlns:a16="http://schemas.microsoft.com/office/drawing/2014/main" id="{F9E94DE2-DE63-4F0B-AC47-C756BD36DD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717" y="0"/>
            <a:ext cx="49164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10002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F5AFD4BE-5771-454F-AFCB-96AE29F314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0468" y="2431366"/>
            <a:ext cx="3108813" cy="3720784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464AB46B-9FC7-431A-A0B8-120D9C61CE12}"/>
              </a:ext>
            </a:extLst>
          </p:cNvPr>
          <p:cNvSpPr txBox="1"/>
          <p:nvPr/>
        </p:nvSpPr>
        <p:spPr>
          <a:xfrm>
            <a:off x="829994" y="2555462"/>
            <a:ext cx="417810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QUANTOS DE NÓS TEMOS UMA HISTÓRIA DE MIGRAÇÃO NA NOSSA FAMÍLIA?</a:t>
            </a:r>
          </a:p>
        </p:txBody>
      </p:sp>
    </p:spTree>
    <p:extLst>
      <p:ext uri="{BB962C8B-B14F-4D97-AF65-F5344CB8AC3E}">
        <p14:creationId xmlns:p14="http://schemas.microsoft.com/office/powerpoint/2010/main" val="914499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623888" y="2822921"/>
            <a:ext cx="7886700" cy="2719750"/>
          </a:xfrm>
        </p:spPr>
        <p:txBody>
          <a:bodyPr>
            <a:normAutofit fontScale="90000"/>
          </a:bodyPr>
          <a:lstStyle/>
          <a:p>
            <a:pPr algn="ctr"/>
            <a:r>
              <a:rPr lang="pt-PT" b="1" dirty="0">
                <a:solidFill>
                  <a:srgbClr val="E42622"/>
                </a:solidFill>
              </a:rPr>
              <a:t>MAS AFINAL, </a:t>
            </a:r>
            <a:br>
              <a:rPr lang="pt-PT" b="1" dirty="0">
                <a:solidFill>
                  <a:srgbClr val="E42622"/>
                </a:solidFill>
              </a:rPr>
            </a:br>
            <a:r>
              <a:rPr lang="pt-PT" b="1" dirty="0">
                <a:solidFill>
                  <a:srgbClr val="E42622"/>
                </a:solidFill>
              </a:rPr>
              <a:t>QUEM SÃO OS MIGRANTES?</a:t>
            </a:r>
            <a:br>
              <a:rPr lang="pt-PT" dirty="0"/>
            </a:br>
            <a:endParaRPr lang="pt-PT" sz="3100" dirty="0"/>
          </a:p>
        </p:txBody>
      </p:sp>
    </p:spTree>
    <p:extLst>
      <p:ext uri="{BB962C8B-B14F-4D97-AF65-F5344CB8AC3E}">
        <p14:creationId xmlns:p14="http://schemas.microsoft.com/office/powerpoint/2010/main" val="5777873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13EFEE63-9F83-41CA-A5C1-BD0A1EFA1894}"/>
              </a:ext>
            </a:extLst>
          </p:cNvPr>
          <p:cNvPicPr>
            <a:picLocks noGrp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40" r="-1140"/>
          <a:stretch>
            <a:fillRect/>
          </a:stretch>
        </p:blipFill>
        <p:spPr bwMode="auto">
          <a:xfrm>
            <a:off x="-48419" y="888206"/>
            <a:ext cx="9240838" cy="508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" name="Agrupar 26">
            <a:extLst>
              <a:ext uri="{FF2B5EF4-FFF2-40B4-BE49-F238E27FC236}">
                <a16:creationId xmlns:a16="http://schemas.microsoft.com/office/drawing/2014/main" id="{8EF2B147-25F7-4889-8EE5-AECF966B53FF}"/>
              </a:ext>
            </a:extLst>
          </p:cNvPr>
          <p:cNvGrpSpPr/>
          <p:nvPr/>
        </p:nvGrpSpPr>
        <p:grpSpPr>
          <a:xfrm>
            <a:off x="0" y="506857"/>
            <a:ext cx="9192418" cy="4969336"/>
            <a:chOff x="0" y="520505"/>
            <a:chExt cx="9192418" cy="4969336"/>
          </a:xfrm>
        </p:grpSpPr>
        <p:sp>
          <p:nvSpPr>
            <p:cNvPr id="6" name="CaixaDeTexto 5">
              <a:extLst>
                <a:ext uri="{FF2B5EF4-FFF2-40B4-BE49-F238E27FC236}">
                  <a16:creationId xmlns:a16="http://schemas.microsoft.com/office/drawing/2014/main" id="{E29A91CE-99E0-49D1-832D-EE1B59B681D4}"/>
                </a:ext>
              </a:extLst>
            </p:cNvPr>
            <p:cNvSpPr txBox="1"/>
            <p:nvPr/>
          </p:nvSpPr>
          <p:spPr>
            <a:xfrm>
              <a:off x="0" y="520505"/>
              <a:ext cx="897518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2800" b="1" dirty="0">
                  <a:solidFill>
                    <a:srgbClr val="E42622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 O POVOAMENTO EUROPEU NO MUNDO</a:t>
              </a:r>
            </a:p>
          </p:txBody>
        </p:sp>
        <p:sp>
          <p:nvSpPr>
            <p:cNvPr id="7" name="CaixaDeTexto 6">
              <a:extLst>
                <a:ext uri="{FF2B5EF4-FFF2-40B4-BE49-F238E27FC236}">
                  <a16:creationId xmlns:a16="http://schemas.microsoft.com/office/drawing/2014/main" id="{9A9B55B4-41E4-4EFB-A675-886150176B58}"/>
                </a:ext>
              </a:extLst>
            </p:cNvPr>
            <p:cNvSpPr txBox="1"/>
            <p:nvPr/>
          </p:nvSpPr>
          <p:spPr>
            <a:xfrm>
              <a:off x="7624687" y="2203104"/>
              <a:ext cx="1567731" cy="246221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pt-PT" sz="1100" b="1" dirty="0">
                  <a:latin typeface="Verdana" panose="020B0604030504040204" pitchFamily="34" charset="0"/>
                  <a:ea typeface="Verdana" panose="020B0604030504040204" pitchFamily="34" charset="0"/>
                </a:rPr>
                <a:t>Povoamento europeu</a:t>
              </a:r>
            </a:p>
            <a:p>
              <a:endParaRPr lang="pt-PT" sz="1100" b="1" dirty="0"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r>
                <a:rPr lang="pt-PT" sz="1100" b="1" dirty="0">
                  <a:latin typeface="Verdana" panose="020B0604030504040204" pitchFamily="34" charset="0"/>
                  <a:ea typeface="Verdana" panose="020B0604030504040204" pitchFamily="34" charset="0"/>
                </a:rPr>
                <a:t>Porto de emigração</a:t>
              </a:r>
            </a:p>
            <a:p>
              <a:endParaRPr lang="pt-PT" sz="1100" b="1" dirty="0"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r>
                <a:rPr lang="pt-PT" sz="1100" b="1" dirty="0">
                  <a:latin typeface="Verdana" panose="020B0604030504040204" pitchFamily="34" charset="0"/>
                  <a:ea typeface="Verdana" panose="020B0604030504040204" pitchFamily="34" charset="0"/>
                </a:rPr>
                <a:t>Porto de imigração</a:t>
              </a:r>
            </a:p>
            <a:p>
              <a:endParaRPr lang="pt-PT" sz="1100" b="1" dirty="0"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r>
                <a:rPr lang="pt-PT" sz="1100" b="1" dirty="0">
                  <a:latin typeface="Verdana" panose="020B0604030504040204" pitchFamily="34" charset="0"/>
                  <a:ea typeface="Verdana" panose="020B0604030504040204" pitchFamily="34" charset="0"/>
                </a:rPr>
                <a:t>N.º de imigrantes europeia</a:t>
              </a:r>
            </a:p>
            <a:p>
              <a:endParaRPr lang="pt-PT" sz="1100" b="1" dirty="0"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r>
                <a:rPr lang="pt-PT" sz="1100" b="1" dirty="0">
                  <a:latin typeface="Verdana" panose="020B0604030504040204" pitchFamily="34" charset="0"/>
                  <a:ea typeface="Verdana" panose="020B0604030504040204" pitchFamily="34" charset="0"/>
                </a:rPr>
                <a:t>Migrações europeias</a:t>
              </a:r>
            </a:p>
          </p:txBody>
        </p:sp>
        <p:sp>
          <p:nvSpPr>
            <p:cNvPr id="8" name="CaixaDeTexto 7">
              <a:extLst>
                <a:ext uri="{FF2B5EF4-FFF2-40B4-BE49-F238E27FC236}">
                  <a16:creationId xmlns:a16="http://schemas.microsoft.com/office/drawing/2014/main" id="{1F36F752-69B0-4872-A0B7-C169218A11CE}"/>
                </a:ext>
              </a:extLst>
            </p:cNvPr>
            <p:cNvSpPr txBox="1"/>
            <p:nvPr/>
          </p:nvSpPr>
          <p:spPr>
            <a:xfrm>
              <a:off x="5072932" y="2203104"/>
              <a:ext cx="620202" cy="200055"/>
            </a:xfrm>
            <a:prstGeom prst="rect">
              <a:avLst/>
            </a:prstGeom>
            <a:solidFill>
              <a:srgbClr val="EA4F4F"/>
            </a:solidFill>
            <a:ln>
              <a:solidFill>
                <a:srgbClr val="EA4F4F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pt-PT" sz="7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SIBÉRIA</a:t>
              </a:r>
            </a:p>
          </p:txBody>
        </p:sp>
        <p:sp>
          <p:nvSpPr>
            <p:cNvPr id="9" name="CaixaDeTexto 8">
              <a:extLst>
                <a:ext uri="{FF2B5EF4-FFF2-40B4-BE49-F238E27FC236}">
                  <a16:creationId xmlns:a16="http://schemas.microsoft.com/office/drawing/2014/main" id="{A5E2866F-FDC7-4BCE-96A1-328BE3B99EC6}"/>
                </a:ext>
              </a:extLst>
            </p:cNvPr>
            <p:cNvSpPr txBox="1"/>
            <p:nvPr/>
          </p:nvSpPr>
          <p:spPr>
            <a:xfrm>
              <a:off x="5010647" y="2927998"/>
              <a:ext cx="435996" cy="200055"/>
            </a:xfrm>
            <a:prstGeom prst="rect">
              <a:avLst/>
            </a:prstGeom>
            <a:solidFill>
              <a:srgbClr val="EA4F4F"/>
            </a:solidFill>
            <a:ln>
              <a:solidFill>
                <a:srgbClr val="EA4F4F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pt-PT" sz="7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ÁSIA</a:t>
              </a:r>
            </a:p>
          </p:txBody>
        </p:sp>
        <p:sp>
          <p:nvSpPr>
            <p:cNvPr id="10" name="CaixaDeTexto 9">
              <a:extLst>
                <a:ext uri="{FF2B5EF4-FFF2-40B4-BE49-F238E27FC236}">
                  <a16:creationId xmlns:a16="http://schemas.microsoft.com/office/drawing/2014/main" id="{59A588DF-77F7-4731-8E7C-22612BF7C1A9}"/>
                </a:ext>
              </a:extLst>
            </p:cNvPr>
            <p:cNvSpPr txBox="1"/>
            <p:nvPr/>
          </p:nvSpPr>
          <p:spPr>
            <a:xfrm>
              <a:off x="5693134" y="4383087"/>
              <a:ext cx="628153" cy="169277"/>
            </a:xfrm>
            <a:prstGeom prst="rect">
              <a:avLst/>
            </a:prstGeom>
            <a:solidFill>
              <a:srgbClr val="EA4F4F"/>
            </a:solidFill>
            <a:ln>
              <a:solidFill>
                <a:srgbClr val="EA4F4F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pt-PT" sz="5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AUSTRÁLIA</a:t>
              </a:r>
            </a:p>
          </p:txBody>
        </p:sp>
        <p:sp>
          <p:nvSpPr>
            <p:cNvPr id="11" name="CaixaDeTexto 10">
              <a:extLst>
                <a:ext uri="{FF2B5EF4-FFF2-40B4-BE49-F238E27FC236}">
                  <a16:creationId xmlns:a16="http://schemas.microsoft.com/office/drawing/2014/main" id="{AA191BD2-AFC4-4458-9AE4-11C84F957A35}"/>
                </a:ext>
              </a:extLst>
            </p:cNvPr>
            <p:cNvSpPr txBox="1"/>
            <p:nvPr/>
          </p:nvSpPr>
          <p:spPr>
            <a:xfrm>
              <a:off x="3317019" y="3492540"/>
              <a:ext cx="620202" cy="200055"/>
            </a:xfrm>
            <a:prstGeom prst="rect">
              <a:avLst/>
            </a:prstGeom>
            <a:solidFill>
              <a:srgbClr val="EA4F4F"/>
            </a:solidFill>
            <a:ln>
              <a:solidFill>
                <a:srgbClr val="EA4F4F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pt-PT" sz="7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ÁFRICA</a:t>
              </a:r>
            </a:p>
          </p:txBody>
        </p:sp>
        <p:sp>
          <p:nvSpPr>
            <p:cNvPr id="12" name="CaixaDeTexto 11">
              <a:extLst>
                <a:ext uri="{FF2B5EF4-FFF2-40B4-BE49-F238E27FC236}">
                  <a16:creationId xmlns:a16="http://schemas.microsoft.com/office/drawing/2014/main" id="{B6F4FA99-ED50-4C32-8F75-0CD6E193A758}"/>
                </a:ext>
              </a:extLst>
            </p:cNvPr>
            <p:cNvSpPr txBox="1"/>
            <p:nvPr/>
          </p:nvSpPr>
          <p:spPr>
            <a:xfrm>
              <a:off x="1846026" y="4144046"/>
              <a:ext cx="628153" cy="276999"/>
            </a:xfrm>
            <a:prstGeom prst="rect">
              <a:avLst/>
            </a:prstGeom>
            <a:solidFill>
              <a:srgbClr val="EA4F4F"/>
            </a:solidFill>
            <a:ln>
              <a:solidFill>
                <a:srgbClr val="EA4F4F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pt-PT" sz="6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AMÉRICA DO SUL</a:t>
              </a:r>
            </a:p>
          </p:txBody>
        </p:sp>
        <p:sp>
          <p:nvSpPr>
            <p:cNvPr id="13" name="CaixaDeTexto 12">
              <a:extLst>
                <a:ext uri="{FF2B5EF4-FFF2-40B4-BE49-F238E27FC236}">
                  <a16:creationId xmlns:a16="http://schemas.microsoft.com/office/drawing/2014/main" id="{517667E9-3E17-4FE0-AA0A-78C48298E4F3}"/>
                </a:ext>
              </a:extLst>
            </p:cNvPr>
            <p:cNvSpPr txBox="1"/>
            <p:nvPr/>
          </p:nvSpPr>
          <p:spPr>
            <a:xfrm>
              <a:off x="1248355" y="3028025"/>
              <a:ext cx="708991" cy="307777"/>
            </a:xfrm>
            <a:prstGeom prst="rect">
              <a:avLst/>
            </a:prstGeom>
            <a:solidFill>
              <a:srgbClr val="43AEC0"/>
            </a:solidFill>
            <a:ln>
              <a:solidFill>
                <a:srgbClr val="43AEC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pt-PT" sz="7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AMÉRICA DO NORTE</a:t>
              </a:r>
            </a:p>
          </p:txBody>
        </p:sp>
        <p:sp>
          <p:nvSpPr>
            <p:cNvPr id="14" name="CaixaDeTexto 13">
              <a:extLst>
                <a:ext uri="{FF2B5EF4-FFF2-40B4-BE49-F238E27FC236}">
                  <a16:creationId xmlns:a16="http://schemas.microsoft.com/office/drawing/2014/main" id="{24C5C678-AC30-4990-8D65-991D2B865B86}"/>
                </a:ext>
              </a:extLst>
            </p:cNvPr>
            <p:cNvSpPr txBox="1"/>
            <p:nvPr/>
          </p:nvSpPr>
          <p:spPr>
            <a:xfrm>
              <a:off x="793095" y="4229198"/>
              <a:ext cx="708991" cy="30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700" b="1" dirty="0">
                  <a:solidFill>
                    <a:srgbClr val="43AEC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OCEANO PACÍFICO</a:t>
              </a:r>
            </a:p>
          </p:txBody>
        </p:sp>
        <p:sp>
          <p:nvSpPr>
            <p:cNvPr id="15" name="CaixaDeTexto 14">
              <a:extLst>
                <a:ext uri="{FF2B5EF4-FFF2-40B4-BE49-F238E27FC236}">
                  <a16:creationId xmlns:a16="http://schemas.microsoft.com/office/drawing/2014/main" id="{1583351B-2738-437C-9FDF-D9FC30B5C5C2}"/>
                </a:ext>
              </a:extLst>
            </p:cNvPr>
            <p:cNvSpPr txBox="1"/>
            <p:nvPr/>
          </p:nvSpPr>
          <p:spPr>
            <a:xfrm>
              <a:off x="4519654" y="4282545"/>
              <a:ext cx="708991" cy="30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700" b="1" dirty="0">
                  <a:solidFill>
                    <a:srgbClr val="43AEC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OCEANO ÍNDICO</a:t>
              </a:r>
            </a:p>
          </p:txBody>
        </p:sp>
        <p:sp>
          <p:nvSpPr>
            <p:cNvPr id="16" name="CaixaDeTexto 15">
              <a:extLst>
                <a:ext uri="{FF2B5EF4-FFF2-40B4-BE49-F238E27FC236}">
                  <a16:creationId xmlns:a16="http://schemas.microsoft.com/office/drawing/2014/main" id="{D118DCE5-8DF0-47B2-B517-15A02ADFC353}"/>
                </a:ext>
              </a:extLst>
            </p:cNvPr>
            <p:cNvSpPr txBox="1"/>
            <p:nvPr/>
          </p:nvSpPr>
          <p:spPr>
            <a:xfrm>
              <a:off x="2756406" y="4590322"/>
              <a:ext cx="708991" cy="2769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600" b="1" dirty="0">
                  <a:solidFill>
                    <a:srgbClr val="43AEC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OCEANO ATLÂNTICO</a:t>
              </a:r>
            </a:p>
          </p:txBody>
        </p:sp>
        <p:sp>
          <p:nvSpPr>
            <p:cNvPr id="17" name="CaixaDeTexto 16">
              <a:extLst>
                <a:ext uri="{FF2B5EF4-FFF2-40B4-BE49-F238E27FC236}">
                  <a16:creationId xmlns:a16="http://schemas.microsoft.com/office/drawing/2014/main" id="{B6A89D60-6FDB-4842-A2D8-34204F644FC2}"/>
                </a:ext>
              </a:extLst>
            </p:cNvPr>
            <p:cNvSpPr txBox="1"/>
            <p:nvPr/>
          </p:nvSpPr>
          <p:spPr>
            <a:xfrm>
              <a:off x="312988" y="3319774"/>
              <a:ext cx="620202" cy="27699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43AEC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600" b="1" dirty="0">
                  <a:solidFill>
                    <a:srgbClr val="43AEC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43 MILHÕES</a:t>
              </a:r>
            </a:p>
          </p:txBody>
        </p:sp>
        <p:sp>
          <p:nvSpPr>
            <p:cNvPr id="19" name="CaixaDeTexto 18">
              <a:extLst>
                <a:ext uri="{FF2B5EF4-FFF2-40B4-BE49-F238E27FC236}">
                  <a16:creationId xmlns:a16="http://schemas.microsoft.com/office/drawing/2014/main" id="{8F181AF8-4C99-4CFE-B7A7-21F594D7B223}"/>
                </a:ext>
              </a:extLst>
            </p:cNvPr>
            <p:cNvSpPr txBox="1"/>
            <p:nvPr/>
          </p:nvSpPr>
          <p:spPr>
            <a:xfrm>
              <a:off x="2446305" y="5212842"/>
              <a:ext cx="620202" cy="27699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43AEC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600" b="1" dirty="0">
                  <a:solidFill>
                    <a:srgbClr val="43AEC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11 MILHÕES</a:t>
              </a:r>
            </a:p>
          </p:txBody>
        </p:sp>
        <p:sp>
          <p:nvSpPr>
            <p:cNvPr id="20" name="CaixaDeTexto 19">
              <a:extLst>
                <a:ext uri="{FF2B5EF4-FFF2-40B4-BE49-F238E27FC236}">
                  <a16:creationId xmlns:a16="http://schemas.microsoft.com/office/drawing/2014/main" id="{F51563CB-C1F1-4415-A0E1-B2AD4552575A}"/>
                </a:ext>
              </a:extLst>
            </p:cNvPr>
            <p:cNvSpPr txBox="1"/>
            <p:nvPr/>
          </p:nvSpPr>
          <p:spPr>
            <a:xfrm>
              <a:off x="3848459" y="4665317"/>
              <a:ext cx="620202" cy="27699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43AEC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600" b="1" dirty="0">
                  <a:solidFill>
                    <a:srgbClr val="43AEC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1 </a:t>
              </a:r>
            </a:p>
            <a:p>
              <a:pPr algn="ctr"/>
              <a:r>
                <a:rPr lang="pt-PT" sz="600" b="1" dirty="0">
                  <a:solidFill>
                    <a:srgbClr val="43AEC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MILHÃO</a:t>
              </a:r>
            </a:p>
          </p:txBody>
        </p:sp>
        <p:sp>
          <p:nvSpPr>
            <p:cNvPr id="21" name="CaixaDeTexto 20">
              <a:extLst>
                <a:ext uri="{FF2B5EF4-FFF2-40B4-BE49-F238E27FC236}">
                  <a16:creationId xmlns:a16="http://schemas.microsoft.com/office/drawing/2014/main" id="{0F836401-FD2B-43E8-849E-D4B2CEC58BE5}"/>
                </a:ext>
              </a:extLst>
            </p:cNvPr>
            <p:cNvSpPr txBox="1"/>
            <p:nvPr/>
          </p:nvSpPr>
          <p:spPr>
            <a:xfrm>
              <a:off x="1957346" y="3454067"/>
              <a:ext cx="620202" cy="27699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43AEC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600" b="1" dirty="0">
                  <a:solidFill>
                    <a:srgbClr val="43AEC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2 MILHÕES</a:t>
              </a:r>
            </a:p>
          </p:txBody>
        </p:sp>
        <p:sp>
          <p:nvSpPr>
            <p:cNvPr id="22" name="CaixaDeTexto 21">
              <a:extLst>
                <a:ext uri="{FF2B5EF4-FFF2-40B4-BE49-F238E27FC236}">
                  <a16:creationId xmlns:a16="http://schemas.microsoft.com/office/drawing/2014/main" id="{BBEA7D45-899D-4C77-8E4A-6913051DC6D6}"/>
                </a:ext>
              </a:extLst>
            </p:cNvPr>
            <p:cNvSpPr txBox="1"/>
            <p:nvPr/>
          </p:nvSpPr>
          <p:spPr>
            <a:xfrm>
              <a:off x="6063508" y="3091261"/>
              <a:ext cx="620202" cy="27699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43AEC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600" b="1" dirty="0">
                  <a:solidFill>
                    <a:srgbClr val="43AEC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7 MILHÕES</a:t>
              </a:r>
            </a:p>
          </p:txBody>
        </p:sp>
        <p:sp>
          <p:nvSpPr>
            <p:cNvPr id="23" name="CaixaDeTexto 22">
              <a:extLst>
                <a:ext uri="{FF2B5EF4-FFF2-40B4-BE49-F238E27FC236}">
                  <a16:creationId xmlns:a16="http://schemas.microsoft.com/office/drawing/2014/main" id="{873A828A-795C-4121-99DF-ABD7AB05EDAB}"/>
                </a:ext>
              </a:extLst>
            </p:cNvPr>
            <p:cNvSpPr txBox="1"/>
            <p:nvPr/>
          </p:nvSpPr>
          <p:spPr>
            <a:xfrm>
              <a:off x="5693134" y="5058487"/>
              <a:ext cx="620202" cy="27699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43AEC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600" b="1" dirty="0">
                  <a:solidFill>
                    <a:srgbClr val="43AEC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3.5 MILHÕES</a:t>
              </a:r>
            </a:p>
          </p:txBody>
        </p:sp>
        <p:sp>
          <p:nvSpPr>
            <p:cNvPr id="24" name="CaixaDeTexto 23">
              <a:extLst>
                <a:ext uri="{FF2B5EF4-FFF2-40B4-BE49-F238E27FC236}">
                  <a16:creationId xmlns:a16="http://schemas.microsoft.com/office/drawing/2014/main" id="{21CCCA39-D4EA-4271-B3BC-450ED086149F}"/>
                </a:ext>
              </a:extLst>
            </p:cNvPr>
            <p:cNvSpPr txBox="1"/>
            <p:nvPr/>
          </p:nvSpPr>
          <p:spPr>
            <a:xfrm>
              <a:off x="7172077" y="3818531"/>
              <a:ext cx="452609" cy="21544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43AEC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400" b="1" dirty="0">
                  <a:solidFill>
                    <a:srgbClr val="43AEC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7 MILHÕES</a:t>
              </a:r>
            </a:p>
          </p:txBody>
        </p:sp>
        <p:sp>
          <p:nvSpPr>
            <p:cNvPr id="25" name="CaixaDeTexto 24">
              <a:extLst>
                <a:ext uri="{FF2B5EF4-FFF2-40B4-BE49-F238E27FC236}">
                  <a16:creationId xmlns:a16="http://schemas.microsoft.com/office/drawing/2014/main" id="{B8E7D9D7-EB5B-4C0B-A66D-59570DF353F6}"/>
                </a:ext>
              </a:extLst>
            </p:cNvPr>
            <p:cNvSpPr txBox="1"/>
            <p:nvPr/>
          </p:nvSpPr>
          <p:spPr>
            <a:xfrm>
              <a:off x="691763" y="3810585"/>
              <a:ext cx="1139095" cy="30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700" b="1" dirty="0">
                  <a:latin typeface="Verdana" panose="020B0604030504040204" pitchFamily="34" charset="0"/>
                  <a:ea typeface="Verdana" panose="020B0604030504040204" pitchFamily="34" charset="0"/>
                </a:rPr>
                <a:t>AMÉRICA CENTRAL E CARAÍBAS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111530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A09A67C-8A85-44CE-8E3D-6BEDCFFFBBF9}"/>
              </a:ext>
            </a:extLst>
          </p:cNvPr>
          <p:cNvPicPr>
            <a:picLocks noGrp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15" r="-415"/>
          <a:stretch>
            <a:fillRect/>
          </a:stretch>
        </p:blipFill>
        <p:spPr bwMode="auto">
          <a:xfrm>
            <a:off x="0" y="1466270"/>
            <a:ext cx="9146214" cy="5030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3D491072-FC01-4531-9532-B6CFDEA90F2B}"/>
              </a:ext>
            </a:extLst>
          </p:cNvPr>
          <p:cNvSpPr txBox="1"/>
          <p:nvPr/>
        </p:nvSpPr>
        <p:spPr>
          <a:xfrm>
            <a:off x="0" y="506857"/>
            <a:ext cx="89751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800" b="1" dirty="0">
                <a:solidFill>
                  <a:srgbClr val="E4262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A DIÁSPORA CHINESA NOS ANOS 90</a:t>
            </a:r>
          </a:p>
        </p:txBody>
      </p:sp>
      <p:grpSp>
        <p:nvGrpSpPr>
          <p:cNvPr id="28" name="Agrupar 27">
            <a:extLst>
              <a:ext uri="{FF2B5EF4-FFF2-40B4-BE49-F238E27FC236}">
                <a16:creationId xmlns:a16="http://schemas.microsoft.com/office/drawing/2014/main" id="{6E9C0FB6-242D-45B9-B5DD-8A266619BE08}"/>
              </a:ext>
            </a:extLst>
          </p:cNvPr>
          <p:cNvGrpSpPr/>
          <p:nvPr/>
        </p:nvGrpSpPr>
        <p:grpSpPr>
          <a:xfrm>
            <a:off x="261582" y="1497233"/>
            <a:ext cx="8830991" cy="4685844"/>
            <a:chOff x="261582" y="1497233"/>
            <a:chExt cx="8830991" cy="4685844"/>
          </a:xfrm>
        </p:grpSpPr>
        <p:sp>
          <p:nvSpPr>
            <p:cNvPr id="6" name="CaixaDeTexto 5">
              <a:extLst>
                <a:ext uri="{FF2B5EF4-FFF2-40B4-BE49-F238E27FC236}">
                  <a16:creationId xmlns:a16="http://schemas.microsoft.com/office/drawing/2014/main" id="{40814F58-236C-4E21-BF29-143D2535846C}"/>
                </a:ext>
              </a:extLst>
            </p:cNvPr>
            <p:cNvSpPr txBox="1"/>
            <p:nvPr/>
          </p:nvSpPr>
          <p:spPr>
            <a:xfrm>
              <a:off x="7550376" y="1913313"/>
              <a:ext cx="1542197" cy="203132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pt-PT" sz="1400" b="1" dirty="0"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endParaRPr lang="pt-PT" sz="1400" b="1" dirty="0"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r>
                <a:rPr lang="pt-PT" sz="1400" b="1" dirty="0">
                  <a:latin typeface="Verdana" panose="020B0604030504040204" pitchFamily="34" charset="0"/>
                  <a:ea typeface="Verdana" panose="020B0604030504040204" pitchFamily="34" charset="0"/>
                </a:rPr>
                <a:t>Principais destinos de emigração chinesa no mundo nos anos 90 (em milhões)</a:t>
              </a:r>
            </a:p>
          </p:txBody>
        </p:sp>
        <p:sp>
          <p:nvSpPr>
            <p:cNvPr id="7" name="CaixaDeTexto 6">
              <a:extLst>
                <a:ext uri="{FF2B5EF4-FFF2-40B4-BE49-F238E27FC236}">
                  <a16:creationId xmlns:a16="http://schemas.microsoft.com/office/drawing/2014/main" id="{62038E5D-F69B-4160-B294-967D8C7A9895}"/>
                </a:ext>
              </a:extLst>
            </p:cNvPr>
            <p:cNvSpPr txBox="1"/>
            <p:nvPr/>
          </p:nvSpPr>
          <p:spPr>
            <a:xfrm>
              <a:off x="1146412" y="2306472"/>
              <a:ext cx="832513" cy="24622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1000" b="1" dirty="0">
                  <a:latin typeface="Verdana" panose="020B0604030504040204" pitchFamily="34" charset="0"/>
                  <a:ea typeface="Verdana" panose="020B0604030504040204" pitchFamily="34" charset="0"/>
                </a:rPr>
                <a:t>CANADÁ</a:t>
              </a:r>
            </a:p>
          </p:txBody>
        </p:sp>
        <p:sp>
          <p:nvSpPr>
            <p:cNvPr id="8" name="CaixaDeTexto 7">
              <a:extLst>
                <a:ext uri="{FF2B5EF4-FFF2-40B4-BE49-F238E27FC236}">
                  <a16:creationId xmlns:a16="http://schemas.microsoft.com/office/drawing/2014/main" id="{4319A1CF-3F6A-4AFD-96C3-B26E4262C022}"/>
                </a:ext>
              </a:extLst>
            </p:cNvPr>
            <p:cNvSpPr txBox="1"/>
            <p:nvPr/>
          </p:nvSpPr>
          <p:spPr>
            <a:xfrm>
              <a:off x="1050877" y="3146674"/>
              <a:ext cx="641445" cy="24622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1000" b="1" dirty="0">
                  <a:latin typeface="Verdana" panose="020B0604030504040204" pitchFamily="34" charset="0"/>
                  <a:ea typeface="Verdana" panose="020B0604030504040204" pitchFamily="34" charset="0"/>
                </a:rPr>
                <a:t>EUA</a:t>
              </a:r>
            </a:p>
          </p:txBody>
        </p:sp>
        <p:sp>
          <p:nvSpPr>
            <p:cNvPr id="9" name="CaixaDeTexto 8">
              <a:extLst>
                <a:ext uri="{FF2B5EF4-FFF2-40B4-BE49-F238E27FC236}">
                  <a16:creationId xmlns:a16="http://schemas.microsoft.com/office/drawing/2014/main" id="{54D3134D-54B1-42BA-8F67-8B5F681403C1}"/>
                </a:ext>
              </a:extLst>
            </p:cNvPr>
            <p:cNvSpPr txBox="1"/>
            <p:nvPr/>
          </p:nvSpPr>
          <p:spPr>
            <a:xfrm>
              <a:off x="1194178" y="4854374"/>
              <a:ext cx="736980" cy="24622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1000" b="1" dirty="0">
                  <a:latin typeface="Verdana" panose="020B0604030504040204" pitchFamily="34" charset="0"/>
                  <a:ea typeface="Verdana" panose="020B0604030504040204" pitchFamily="34" charset="0"/>
                </a:rPr>
                <a:t>BRASIL</a:t>
              </a:r>
            </a:p>
          </p:txBody>
        </p:sp>
        <p:sp>
          <p:nvSpPr>
            <p:cNvPr id="10" name="CaixaDeTexto 9">
              <a:extLst>
                <a:ext uri="{FF2B5EF4-FFF2-40B4-BE49-F238E27FC236}">
                  <a16:creationId xmlns:a16="http://schemas.microsoft.com/office/drawing/2014/main" id="{A7A5C73B-6890-4457-B456-D1D91F3C0D93}"/>
                </a:ext>
              </a:extLst>
            </p:cNvPr>
            <p:cNvSpPr txBox="1"/>
            <p:nvPr/>
          </p:nvSpPr>
          <p:spPr>
            <a:xfrm>
              <a:off x="261582" y="3899135"/>
              <a:ext cx="884830" cy="24622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1000" b="1" dirty="0">
                  <a:latin typeface="Verdana" panose="020B0604030504040204" pitchFamily="34" charset="0"/>
                  <a:ea typeface="Verdana" panose="020B0604030504040204" pitchFamily="34" charset="0"/>
                </a:rPr>
                <a:t>PANAMÁ</a:t>
              </a:r>
            </a:p>
          </p:txBody>
        </p:sp>
        <p:sp>
          <p:nvSpPr>
            <p:cNvPr id="11" name="CaixaDeTexto 10">
              <a:extLst>
                <a:ext uri="{FF2B5EF4-FFF2-40B4-BE49-F238E27FC236}">
                  <a16:creationId xmlns:a16="http://schemas.microsoft.com/office/drawing/2014/main" id="{5E5143E1-77D8-4753-BB70-A0CB83411F6B}"/>
                </a:ext>
              </a:extLst>
            </p:cNvPr>
            <p:cNvSpPr txBox="1"/>
            <p:nvPr/>
          </p:nvSpPr>
          <p:spPr>
            <a:xfrm>
              <a:off x="2076733" y="2729579"/>
              <a:ext cx="1266967" cy="24622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1000" b="1" dirty="0">
                  <a:latin typeface="Verdana" panose="020B0604030504040204" pitchFamily="34" charset="0"/>
                  <a:ea typeface="Verdana" panose="020B0604030504040204" pitchFamily="34" charset="0"/>
                </a:rPr>
                <a:t>REINO UNIDO</a:t>
              </a:r>
            </a:p>
          </p:txBody>
        </p:sp>
        <p:sp>
          <p:nvSpPr>
            <p:cNvPr id="12" name="CaixaDeTexto 11">
              <a:extLst>
                <a:ext uri="{FF2B5EF4-FFF2-40B4-BE49-F238E27FC236}">
                  <a16:creationId xmlns:a16="http://schemas.microsoft.com/office/drawing/2014/main" id="{2BB6A8CF-972E-43F1-9FC2-958FF66EFE0A}"/>
                </a:ext>
              </a:extLst>
            </p:cNvPr>
            <p:cNvSpPr txBox="1"/>
            <p:nvPr/>
          </p:nvSpPr>
          <p:spPr>
            <a:xfrm>
              <a:off x="2104029" y="3204677"/>
              <a:ext cx="846163" cy="24622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1000" b="1" dirty="0">
                  <a:latin typeface="Verdana" panose="020B0604030504040204" pitchFamily="34" charset="0"/>
                  <a:ea typeface="Verdana" panose="020B0604030504040204" pitchFamily="34" charset="0"/>
                </a:rPr>
                <a:t>FRANÇA</a:t>
              </a:r>
            </a:p>
          </p:txBody>
        </p:sp>
        <p:sp>
          <p:nvSpPr>
            <p:cNvPr id="13" name="CaixaDeTexto 12">
              <a:extLst>
                <a:ext uri="{FF2B5EF4-FFF2-40B4-BE49-F238E27FC236}">
                  <a16:creationId xmlns:a16="http://schemas.microsoft.com/office/drawing/2014/main" id="{7EAE6C8C-5F4A-40C2-AF5B-842ADF3C996E}"/>
                </a:ext>
              </a:extLst>
            </p:cNvPr>
            <p:cNvSpPr txBox="1"/>
            <p:nvPr/>
          </p:nvSpPr>
          <p:spPr>
            <a:xfrm>
              <a:off x="3292275" y="3218324"/>
              <a:ext cx="1020418" cy="24622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1000" b="1" dirty="0">
                  <a:latin typeface="Verdana" panose="020B0604030504040204" pitchFamily="34" charset="0"/>
                  <a:ea typeface="Verdana" panose="020B0604030504040204" pitchFamily="34" charset="0"/>
                </a:rPr>
                <a:t>ALEMANHA</a:t>
              </a:r>
            </a:p>
          </p:txBody>
        </p:sp>
        <p:sp>
          <p:nvSpPr>
            <p:cNvPr id="14" name="CaixaDeTexto 13">
              <a:extLst>
                <a:ext uri="{FF2B5EF4-FFF2-40B4-BE49-F238E27FC236}">
                  <a16:creationId xmlns:a16="http://schemas.microsoft.com/office/drawing/2014/main" id="{56F670D7-EA5A-4D7F-BA13-FF5F177A277F}"/>
                </a:ext>
              </a:extLst>
            </p:cNvPr>
            <p:cNvSpPr txBox="1"/>
            <p:nvPr/>
          </p:nvSpPr>
          <p:spPr>
            <a:xfrm>
              <a:off x="3264979" y="2946566"/>
              <a:ext cx="1020418" cy="24622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1000" b="1" dirty="0">
                  <a:latin typeface="Verdana" panose="020B0604030504040204" pitchFamily="34" charset="0"/>
                  <a:ea typeface="Verdana" panose="020B0604030504040204" pitchFamily="34" charset="0"/>
                </a:rPr>
                <a:t>HOLANDA</a:t>
              </a:r>
            </a:p>
          </p:txBody>
        </p:sp>
        <p:sp>
          <p:nvSpPr>
            <p:cNvPr id="15" name="CaixaDeTexto 14">
              <a:extLst>
                <a:ext uri="{FF2B5EF4-FFF2-40B4-BE49-F238E27FC236}">
                  <a16:creationId xmlns:a16="http://schemas.microsoft.com/office/drawing/2014/main" id="{F818D64C-D865-48B4-B703-0A26E7DFB311}"/>
                </a:ext>
              </a:extLst>
            </p:cNvPr>
            <p:cNvSpPr txBox="1"/>
            <p:nvPr/>
          </p:nvSpPr>
          <p:spPr>
            <a:xfrm>
              <a:off x="4984598" y="3187345"/>
              <a:ext cx="751766" cy="24622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1000" b="1" dirty="0">
                  <a:latin typeface="Verdana" panose="020B0604030504040204" pitchFamily="34" charset="0"/>
                  <a:ea typeface="Verdana" panose="020B0604030504040204" pitchFamily="34" charset="0"/>
                </a:rPr>
                <a:t>CHINA</a:t>
              </a:r>
            </a:p>
          </p:txBody>
        </p:sp>
        <p:sp>
          <p:nvSpPr>
            <p:cNvPr id="16" name="CaixaDeTexto 15">
              <a:extLst>
                <a:ext uri="{FF2B5EF4-FFF2-40B4-BE49-F238E27FC236}">
                  <a16:creationId xmlns:a16="http://schemas.microsoft.com/office/drawing/2014/main" id="{011091B4-1A74-46F7-9E5C-B35144692F46}"/>
                </a:ext>
              </a:extLst>
            </p:cNvPr>
            <p:cNvSpPr txBox="1"/>
            <p:nvPr/>
          </p:nvSpPr>
          <p:spPr>
            <a:xfrm>
              <a:off x="5831900" y="5319807"/>
              <a:ext cx="1089791" cy="24622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1000" b="1" dirty="0">
                  <a:latin typeface="Verdana" panose="020B0604030504040204" pitchFamily="34" charset="0"/>
                  <a:ea typeface="Verdana" panose="020B0604030504040204" pitchFamily="34" charset="0"/>
                </a:rPr>
                <a:t>AUSTRÁLIA</a:t>
              </a:r>
            </a:p>
          </p:txBody>
        </p:sp>
        <p:sp>
          <p:nvSpPr>
            <p:cNvPr id="17" name="CaixaDeTexto 16">
              <a:extLst>
                <a:ext uri="{FF2B5EF4-FFF2-40B4-BE49-F238E27FC236}">
                  <a16:creationId xmlns:a16="http://schemas.microsoft.com/office/drawing/2014/main" id="{A3AF8789-2D45-4E9E-923D-FE47B7AFC9FC}"/>
                </a:ext>
              </a:extLst>
            </p:cNvPr>
            <p:cNvSpPr txBox="1"/>
            <p:nvPr/>
          </p:nvSpPr>
          <p:spPr>
            <a:xfrm>
              <a:off x="2598513" y="5782967"/>
              <a:ext cx="846162" cy="4001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1000" b="1" dirty="0">
                  <a:latin typeface="Verdana" panose="020B0604030504040204" pitchFamily="34" charset="0"/>
                  <a:ea typeface="Verdana" panose="020B0604030504040204" pitchFamily="34" charset="0"/>
                </a:rPr>
                <a:t>ÁFRICA DO SIL</a:t>
              </a:r>
            </a:p>
          </p:txBody>
        </p:sp>
        <p:sp>
          <p:nvSpPr>
            <p:cNvPr id="18" name="CaixaDeTexto 17">
              <a:extLst>
                <a:ext uri="{FF2B5EF4-FFF2-40B4-BE49-F238E27FC236}">
                  <a16:creationId xmlns:a16="http://schemas.microsoft.com/office/drawing/2014/main" id="{DC6A39CF-E48E-45F7-994F-7E6C7A20EAC7}"/>
                </a:ext>
              </a:extLst>
            </p:cNvPr>
            <p:cNvSpPr txBox="1"/>
            <p:nvPr/>
          </p:nvSpPr>
          <p:spPr>
            <a:xfrm>
              <a:off x="3926897" y="3982666"/>
              <a:ext cx="1020418" cy="24622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1000" b="1" dirty="0">
                  <a:latin typeface="Verdana" panose="020B0604030504040204" pitchFamily="34" charset="0"/>
                  <a:ea typeface="Verdana" panose="020B0604030504040204" pitchFamily="34" charset="0"/>
                </a:rPr>
                <a:t>BIRMÂNIA</a:t>
              </a:r>
            </a:p>
          </p:txBody>
        </p:sp>
        <p:sp>
          <p:nvSpPr>
            <p:cNvPr id="19" name="CaixaDeTexto 18">
              <a:extLst>
                <a:ext uri="{FF2B5EF4-FFF2-40B4-BE49-F238E27FC236}">
                  <a16:creationId xmlns:a16="http://schemas.microsoft.com/office/drawing/2014/main" id="{3D569DE1-8B16-4CA4-85C9-E4B976ECBA15}"/>
                </a:ext>
              </a:extLst>
            </p:cNvPr>
            <p:cNvSpPr txBox="1"/>
            <p:nvPr/>
          </p:nvSpPr>
          <p:spPr>
            <a:xfrm>
              <a:off x="4353712" y="4814544"/>
              <a:ext cx="1020418" cy="24622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1000" b="1" dirty="0">
                  <a:latin typeface="Verdana" panose="020B0604030504040204" pitchFamily="34" charset="0"/>
                  <a:ea typeface="Verdana" panose="020B0604030504040204" pitchFamily="34" charset="0"/>
                </a:rPr>
                <a:t>MALÁSIA</a:t>
              </a:r>
            </a:p>
          </p:txBody>
        </p:sp>
        <p:sp>
          <p:nvSpPr>
            <p:cNvPr id="20" name="CaixaDeTexto 19">
              <a:extLst>
                <a:ext uri="{FF2B5EF4-FFF2-40B4-BE49-F238E27FC236}">
                  <a16:creationId xmlns:a16="http://schemas.microsoft.com/office/drawing/2014/main" id="{F7A6BB4E-0AD5-441D-A3D9-1899416E5BA7}"/>
                </a:ext>
              </a:extLst>
            </p:cNvPr>
            <p:cNvSpPr txBox="1"/>
            <p:nvPr/>
          </p:nvSpPr>
          <p:spPr>
            <a:xfrm>
              <a:off x="4965267" y="5114546"/>
              <a:ext cx="1089791" cy="24622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1000" b="1" dirty="0">
                  <a:latin typeface="Verdana" panose="020B0604030504040204" pitchFamily="34" charset="0"/>
                  <a:ea typeface="Verdana" panose="020B0604030504040204" pitchFamily="34" charset="0"/>
                </a:rPr>
                <a:t>SINGAPURA</a:t>
              </a:r>
            </a:p>
          </p:txBody>
        </p:sp>
        <p:sp>
          <p:nvSpPr>
            <p:cNvPr id="21" name="CaixaDeTexto 20">
              <a:extLst>
                <a:ext uri="{FF2B5EF4-FFF2-40B4-BE49-F238E27FC236}">
                  <a16:creationId xmlns:a16="http://schemas.microsoft.com/office/drawing/2014/main" id="{3D12BA79-7927-4B91-8C48-1653F2ACA2C4}"/>
                </a:ext>
              </a:extLst>
            </p:cNvPr>
            <p:cNvSpPr txBox="1"/>
            <p:nvPr/>
          </p:nvSpPr>
          <p:spPr>
            <a:xfrm>
              <a:off x="3717556" y="5114545"/>
              <a:ext cx="1229759" cy="24622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1000" b="1" dirty="0">
                  <a:latin typeface="Verdana" panose="020B0604030504040204" pitchFamily="34" charset="0"/>
                  <a:ea typeface="Verdana" panose="020B0604030504040204" pitchFamily="34" charset="0"/>
                </a:rPr>
                <a:t>MADAGÁSCAR</a:t>
              </a:r>
            </a:p>
          </p:txBody>
        </p:sp>
        <p:sp>
          <p:nvSpPr>
            <p:cNvPr id="22" name="CaixaDeTexto 21">
              <a:extLst>
                <a:ext uri="{FF2B5EF4-FFF2-40B4-BE49-F238E27FC236}">
                  <a16:creationId xmlns:a16="http://schemas.microsoft.com/office/drawing/2014/main" id="{398788EF-47A1-4F31-B37E-511D52A2B00F}"/>
                </a:ext>
              </a:extLst>
            </p:cNvPr>
            <p:cNvSpPr txBox="1"/>
            <p:nvPr/>
          </p:nvSpPr>
          <p:spPr>
            <a:xfrm>
              <a:off x="4572000" y="5373847"/>
              <a:ext cx="1089791" cy="24622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1000" b="1" dirty="0">
                  <a:latin typeface="Verdana" panose="020B0604030504040204" pitchFamily="34" charset="0"/>
                  <a:ea typeface="Verdana" panose="020B0604030504040204" pitchFamily="34" charset="0"/>
                </a:rPr>
                <a:t>MAURÍCIAS</a:t>
              </a:r>
            </a:p>
          </p:txBody>
        </p:sp>
        <p:sp>
          <p:nvSpPr>
            <p:cNvPr id="23" name="CaixaDeTexto 22">
              <a:extLst>
                <a:ext uri="{FF2B5EF4-FFF2-40B4-BE49-F238E27FC236}">
                  <a16:creationId xmlns:a16="http://schemas.microsoft.com/office/drawing/2014/main" id="{1ED7B91B-6702-4662-8CB2-C1C951C5105C}"/>
                </a:ext>
              </a:extLst>
            </p:cNvPr>
            <p:cNvSpPr txBox="1"/>
            <p:nvPr/>
          </p:nvSpPr>
          <p:spPr>
            <a:xfrm>
              <a:off x="4312692" y="5609865"/>
              <a:ext cx="1061437" cy="4001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1000" b="1" dirty="0">
                  <a:latin typeface="Verdana" panose="020B0604030504040204" pitchFamily="34" charset="0"/>
                  <a:ea typeface="Verdana" panose="020B0604030504040204" pitchFamily="34" charset="0"/>
                </a:rPr>
                <a:t>ILHA DA REUNIÃO</a:t>
              </a:r>
            </a:p>
          </p:txBody>
        </p:sp>
        <p:sp>
          <p:nvSpPr>
            <p:cNvPr id="24" name="CaixaDeTexto 23">
              <a:extLst>
                <a:ext uri="{FF2B5EF4-FFF2-40B4-BE49-F238E27FC236}">
                  <a16:creationId xmlns:a16="http://schemas.microsoft.com/office/drawing/2014/main" id="{73A81133-0406-41EC-A394-3C4B9BF6850E}"/>
                </a:ext>
              </a:extLst>
            </p:cNvPr>
            <p:cNvSpPr txBox="1"/>
            <p:nvPr/>
          </p:nvSpPr>
          <p:spPr>
            <a:xfrm>
              <a:off x="6405319" y="3981302"/>
              <a:ext cx="1089791" cy="24622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1000" b="1" dirty="0">
                  <a:latin typeface="Verdana" panose="020B0604030504040204" pitchFamily="34" charset="0"/>
                  <a:ea typeface="Verdana" panose="020B0604030504040204" pitchFamily="34" charset="0"/>
                </a:rPr>
                <a:t>INDONÉSIA</a:t>
              </a:r>
            </a:p>
          </p:txBody>
        </p:sp>
        <p:sp>
          <p:nvSpPr>
            <p:cNvPr id="25" name="CaixaDeTexto 24">
              <a:extLst>
                <a:ext uri="{FF2B5EF4-FFF2-40B4-BE49-F238E27FC236}">
                  <a16:creationId xmlns:a16="http://schemas.microsoft.com/office/drawing/2014/main" id="{0756992D-31B8-48BF-8B87-58DC4B1C9450}"/>
                </a:ext>
              </a:extLst>
            </p:cNvPr>
            <p:cNvSpPr txBox="1"/>
            <p:nvPr/>
          </p:nvSpPr>
          <p:spPr>
            <a:xfrm>
              <a:off x="6740607" y="5467954"/>
              <a:ext cx="1016760" cy="4001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1000" b="1" dirty="0">
                  <a:latin typeface="Verdana" panose="020B0604030504040204" pitchFamily="34" charset="0"/>
                  <a:ea typeface="Verdana" panose="020B0604030504040204" pitchFamily="34" charset="0"/>
                </a:rPr>
                <a:t>NOVA ZELÂNDIA</a:t>
              </a:r>
            </a:p>
          </p:txBody>
        </p:sp>
        <p:sp>
          <p:nvSpPr>
            <p:cNvPr id="26" name="CaixaDeTexto 25">
              <a:extLst>
                <a:ext uri="{FF2B5EF4-FFF2-40B4-BE49-F238E27FC236}">
                  <a16:creationId xmlns:a16="http://schemas.microsoft.com/office/drawing/2014/main" id="{DB7752AC-029B-49FA-A018-967EE70D3A26}"/>
                </a:ext>
              </a:extLst>
            </p:cNvPr>
            <p:cNvSpPr txBox="1"/>
            <p:nvPr/>
          </p:nvSpPr>
          <p:spPr>
            <a:xfrm>
              <a:off x="5889886" y="3253589"/>
              <a:ext cx="1056564" cy="55399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1000" b="1" dirty="0">
                  <a:latin typeface="Verdana" panose="020B0604030504040204" pitchFamily="34" charset="0"/>
                  <a:ea typeface="Verdana" panose="020B0604030504040204" pitchFamily="34" charset="0"/>
                </a:rPr>
                <a:t>POLINÉSIA </a:t>
              </a:r>
            </a:p>
            <a:p>
              <a:pPr algn="ctr"/>
              <a:r>
                <a:rPr lang="pt-PT" sz="1000" b="1" dirty="0">
                  <a:latin typeface="Verdana" panose="020B0604030504040204" pitchFamily="34" charset="0"/>
                  <a:ea typeface="Verdana" panose="020B0604030504040204" pitchFamily="34" charset="0"/>
                </a:rPr>
                <a:t>TAILÂNDIA</a:t>
              </a:r>
            </a:p>
            <a:p>
              <a:pPr algn="ctr"/>
              <a:r>
                <a:rPr lang="pt-PT" sz="1000" b="1" dirty="0">
                  <a:latin typeface="Verdana" panose="020B0604030504040204" pitchFamily="34" charset="0"/>
                  <a:ea typeface="Verdana" panose="020B0604030504040204" pitchFamily="34" charset="0"/>
                </a:rPr>
                <a:t>VIETNAME</a:t>
              </a:r>
            </a:p>
          </p:txBody>
        </p:sp>
        <p:sp>
          <p:nvSpPr>
            <p:cNvPr id="27" name="Retângulo 26">
              <a:extLst>
                <a:ext uri="{FF2B5EF4-FFF2-40B4-BE49-F238E27FC236}">
                  <a16:creationId xmlns:a16="http://schemas.microsoft.com/office/drawing/2014/main" id="{83884E54-C06D-4624-88FA-8B29046C9211}"/>
                </a:ext>
              </a:extLst>
            </p:cNvPr>
            <p:cNvSpPr/>
            <p:nvPr/>
          </p:nvSpPr>
          <p:spPr>
            <a:xfrm>
              <a:off x="2527110" y="1497233"/>
              <a:ext cx="2290550" cy="458957"/>
            </a:xfrm>
            <a:prstGeom prst="rect">
              <a:avLst/>
            </a:prstGeom>
            <a:solidFill>
              <a:srgbClr val="C8DFED"/>
            </a:solidFill>
            <a:ln>
              <a:solidFill>
                <a:srgbClr val="C8DFE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</p:spTree>
    <p:extLst>
      <p:ext uri="{BB962C8B-B14F-4D97-AF65-F5344CB8AC3E}">
        <p14:creationId xmlns:p14="http://schemas.microsoft.com/office/powerpoint/2010/main" val="161346163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904</TotalTime>
  <Words>319</Words>
  <Application>Microsoft Office PowerPoint</Application>
  <PresentationFormat>Apresentação no Ecrã (4:3)</PresentationFormat>
  <Paragraphs>117</Paragraphs>
  <Slides>19</Slides>
  <Notes>3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dos diapositivos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Verdana</vt:lpstr>
      <vt:lpstr>Tema do Office</vt:lpstr>
      <vt:lpstr>1_Office Theme</vt:lpstr>
      <vt:lpstr>Apresentação do PowerPoint</vt:lpstr>
      <vt:lpstr>Apresentação do PowerPoint</vt:lpstr>
      <vt:lpstr>EXERCÍCIO DE REFLEXÃO  Onde nasceram os teus pais ou avós?</vt:lpstr>
      <vt:lpstr>Apresentação do PowerPoint</vt:lpstr>
      <vt:lpstr>Apresentação do PowerPoint</vt:lpstr>
      <vt:lpstr>Apresentação do PowerPoint</vt:lpstr>
      <vt:lpstr>MAS AFINAL,  QUEM SÃO OS MIGRANTES?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VAMOS AGORA SABER MAIS SOBRE AS MIGRAÇÕES E O DESENVOLVIMENTO HUMANO INTEGRAL</vt:lpstr>
      <vt:lpstr>MIND  Exposição itinerante</vt:lpstr>
      <vt:lpstr>MIND  Roteiro de Apoio à Exposição</vt:lpstr>
      <vt:lpstr>MIND  Monofolha de autocolantes</vt:lpstr>
      <vt:lpstr>Apresentação do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Filipa Abecasis</dc:creator>
  <cp:lastModifiedBy>Filipa Abecasis</cp:lastModifiedBy>
  <cp:revision>113</cp:revision>
  <dcterms:created xsi:type="dcterms:W3CDTF">2019-01-07T16:46:23Z</dcterms:created>
  <dcterms:modified xsi:type="dcterms:W3CDTF">2019-04-04T18:14:41Z</dcterms:modified>
</cp:coreProperties>
</file>